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6" r:id="rId4"/>
    <p:sldId id="261" r:id="rId5"/>
    <p:sldId id="260" r:id="rId6"/>
    <p:sldId id="268" r:id="rId7"/>
    <p:sldId id="269" r:id="rId8"/>
    <p:sldId id="272" r:id="rId9"/>
    <p:sldId id="271" r:id="rId10"/>
    <p:sldId id="273" r:id="rId11"/>
    <p:sldId id="274" r:id="rId12"/>
    <p:sldId id="267" r:id="rId13"/>
    <p:sldId id="275" r:id="rId14"/>
    <p:sldId id="262" r:id="rId15"/>
    <p:sldId id="276" r:id="rId16"/>
    <p:sldId id="277" r:id="rId17"/>
    <p:sldId id="278" r:id="rId18"/>
    <p:sldId id="263" r:id="rId19"/>
    <p:sldId id="279" r:id="rId20"/>
    <p:sldId id="264" r:id="rId21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CC3"/>
    <a:srgbClr val="F5D79F"/>
    <a:srgbClr val="0000FF"/>
    <a:srgbClr val="FFA99E"/>
    <a:srgbClr val="99F2BB"/>
    <a:srgbClr val="FF5FFF"/>
    <a:srgbClr val="8F0401"/>
    <a:srgbClr val="F33029"/>
    <a:srgbClr val="00EE00"/>
    <a:srgbClr val="A4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5"/>
    <p:restoredTop sz="94505"/>
  </p:normalViewPr>
  <p:slideViewPr>
    <p:cSldViewPr snapToGrid="0">
      <p:cViewPr varScale="1">
        <p:scale>
          <a:sx n="115" d="100"/>
          <a:sy n="115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3FA92-F97E-1245-894B-2ABCE85A1EB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BFCFD-1027-5E49-A455-A390B0C3F173}">
      <dgm:prSet phldrT="[Text]"/>
      <dgm:spPr>
        <a:solidFill>
          <a:srgbClr val="00EE00"/>
        </a:solidFill>
        <a:ln w="19050">
          <a:solidFill>
            <a:schemeClr val="accent3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Easy</a:t>
          </a:r>
        </a:p>
      </dgm:t>
    </dgm:pt>
    <dgm:pt modelId="{4C91CF3A-9087-8C41-BD29-F92299E04E1A}" type="parTrans" cxnId="{2A222592-EECB-D541-8B9B-78CA77886916}">
      <dgm:prSet/>
      <dgm:spPr/>
      <dgm:t>
        <a:bodyPr/>
        <a:lstStyle/>
        <a:p>
          <a:endParaRPr lang="en-US"/>
        </a:p>
      </dgm:t>
    </dgm:pt>
    <dgm:pt modelId="{0DEE57E9-0714-9F42-A75E-8F25F0813E97}" type="sibTrans" cxnId="{2A222592-EECB-D541-8B9B-78CA77886916}">
      <dgm:prSet/>
      <dgm:spPr/>
      <dgm:t>
        <a:bodyPr/>
        <a:lstStyle/>
        <a:p>
          <a:endParaRPr lang="en-US"/>
        </a:p>
      </dgm:t>
    </dgm:pt>
    <dgm:pt modelId="{AB286590-6B3C-6A40-B156-3BDCBE6D6F9B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pPr>
            <a:spcAft>
              <a:spcPts val="0"/>
            </a:spcAft>
            <a:buFont typeface="Wingdings" pitchFamily="2" charset="2"/>
            <a:buChar char="§"/>
          </a:pPr>
          <a:r>
            <a:rPr lang="en-US" sz="2400" dirty="0"/>
            <a:t>Unity UI &amp; essential functions</a:t>
          </a:r>
        </a:p>
      </dgm:t>
    </dgm:pt>
    <dgm:pt modelId="{06001E8E-E37E-D944-A383-6E7B73F442C8}" type="parTrans" cxnId="{D1AB2112-5A93-7346-9262-34F2199A5924}">
      <dgm:prSet/>
      <dgm:spPr/>
      <dgm:t>
        <a:bodyPr/>
        <a:lstStyle/>
        <a:p>
          <a:endParaRPr lang="en-US"/>
        </a:p>
      </dgm:t>
    </dgm:pt>
    <dgm:pt modelId="{DEBEE360-DFE8-F34D-8617-37A28DC1C93C}" type="sibTrans" cxnId="{D1AB2112-5A93-7346-9262-34F2199A5924}">
      <dgm:prSet/>
      <dgm:spPr/>
      <dgm:t>
        <a:bodyPr/>
        <a:lstStyle/>
        <a:p>
          <a:endParaRPr lang="en-US"/>
        </a:p>
      </dgm:t>
    </dgm:pt>
    <dgm:pt modelId="{C7980395-0857-C444-8B9B-3EDD7C39B04F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pPr>
            <a:spcAft>
              <a:spcPts val="0"/>
            </a:spcAft>
            <a:buFont typeface="Wingdings" pitchFamily="2" charset="2"/>
            <a:buChar char="§"/>
          </a:pPr>
          <a:r>
            <a:rPr lang="en-US" sz="2400" dirty="0"/>
            <a:t>Unity VR project setup</a:t>
          </a:r>
        </a:p>
      </dgm:t>
    </dgm:pt>
    <dgm:pt modelId="{08AE4078-409C-1A44-94B1-938AAF679810}" type="parTrans" cxnId="{81D06CB7-8A17-BC43-8C84-EF2B26B3E9F2}">
      <dgm:prSet/>
      <dgm:spPr/>
      <dgm:t>
        <a:bodyPr/>
        <a:lstStyle/>
        <a:p>
          <a:endParaRPr lang="en-US"/>
        </a:p>
      </dgm:t>
    </dgm:pt>
    <dgm:pt modelId="{FADCA3D0-2FA8-6F42-9252-296155FEBCC2}" type="sibTrans" cxnId="{81D06CB7-8A17-BC43-8C84-EF2B26B3E9F2}">
      <dgm:prSet/>
      <dgm:spPr/>
      <dgm:t>
        <a:bodyPr/>
        <a:lstStyle/>
        <a:p>
          <a:endParaRPr lang="en-US"/>
        </a:p>
      </dgm:t>
    </dgm:pt>
    <dgm:pt modelId="{ADDF031F-9B87-7B49-88EF-B8D4744D3F7B}">
      <dgm:prSet phldrT="[Text]"/>
      <dgm:spPr>
        <a:solidFill>
          <a:srgbClr val="FFC000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Medium</a:t>
          </a:r>
        </a:p>
      </dgm:t>
    </dgm:pt>
    <dgm:pt modelId="{9A01048D-67B5-4D4E-BB76-59412F07CA6D}" type="parTrans" cxnId="{C75AA1C2-959F-D64D-8625-413EC8948E9C}">
      <dgm:prSet/>
      <dgm:spPr/>
      <dgm:t>
        <a:bodyPr/>
        <a:lstStyle/>
        <a:p>
          <a:endParaRPr lang="en-US"/>
        </a:p>
      </dgm:t>
    </dgm:pt>
    <dgm:pt modelId="{52498A31-6BF1-4947-BC85-3CA64DC3309C}" type="sibTrans" cxnId="{C75AA1C2-959F-D64D-8625-413EC8948E9C}">
      <dgm:prSet/>
      <dgm:spPr/>
      <dgm:t>
        <a:bodyPr/>
        <a:lstStyle/>
        <a:p>
          <a:endParaRPr lang="en-US"/>
        </a:p>
      </dgm:t>
    </dgm:pt>
    <dgm:pt modelId="{BCD53016-CFB6-1741-B3A4-97C1E9102DD7}">
      <dgm:prSet phldrT="[Text]"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sz="2400" dirty="0"/>
            <a:t>Core built-in VR actions</a:t>
          </a:r>
        </a:p>
      </dgm:t>
    </dgm:pt>
    <dgm:pt modelId="{261BF5B1-9EFC-7D44-A1C7-DC015C3EA52A}" type="parTrans" cxnId="{E7A76290-A548-5B41-97E1-47E5788ADBC4}">
      <dgm:prSet/>
      <dgm:spPr/>
      <dgm:t>
        <a:bodyPr/>
        <a:lstStyle/>
        <a:p>
          <a:endParaRPr lang="en-US"/>
        </a:p>
      </dgm:t>
    </dgm:pt>
    <dgm:pt modelId="{7D31D3A3-ECC1-4148-B0FB-1207CE86D418}" type="sibTrans" cxnId="{E7A76290-A548-5B41-97E1-47E5788ADBC4}">
      <dgm:prSet/>
      <dgm:spPr/>
      <dgm:t>
        <a:bodyPr/>
        <a:lstStyle/>
        <a:p>
          <a:endParaRPr lang="en-US"/>
        </a:p>
      </dgm:t>
    </dgm:pt>
    <dgm:pt modelId="{A50FC20E-2583-E14A-BA45-65EE30F416D1}">
      <dgm:prSet phldrT="[Text]"/>
      <dgm:spPr>
        <a:solidFill>
          <a:srgbClr val="F33029"/>
        </a:solidFill>
        <a:ln>
          <a:solidFill>
            <a:srgbClr val="8F0401"/>
          </a:solidFill>
        </a:ln>
      </dgm:spPr>
      <dgm:t>
        <a:bodyPr/>
        <a:lstStyle/>
        <a:p>
          <a:r>
            <a:rPr lang="en-US" dirty="0"/>
            <a:t>Hard</a:t>
          </a:r>
        </a:p>
      </dgm:t>
    </dgm:pt>
    <dgm:pt modelId="{32A8D4D3-B184-044A-B1AD-2AACBC61E467}" type="parTrans" cxnId="{2E13B7F0-D37B-6248-9D9C-6499935CC9C1}">
      <dgm:prSet/>
      <dgm:spPr/>
      <dgm:t>
        <a:bodyPr/>
        <a:lstStyle/>
        <a:p>
          <a:endParaRPr lang="en-US"/>
        </a:p>
      </dgm:t>
    </dgm:pt>
    <dgm:pt modelId="{BEACCD6F-1A5D-5F48-8105-7256F6604AE6}" type="sibTrans" cxnId="{2E13B7F0-D37B-6248-9D9C-6499935CC9C1}">
      <dgm:prSet/>
      <dgm:spPr/>
      <dgm:t>
        <a:bodyPr/>
        <a:lstStyle/>
        <a:p>
          <a:endParaRPr lang="en-US"/>
        </a:p>
      </dgm:t>
    </dgm:pt>
    <dgm:pt modelId="{F0555265-084E-7547-B1BC-3C07E041868E}">
      <dgm:prSet phldrT="[Text]" custT="1"/>
      <dgm:spPr>
        <a:ln>
          <a:solidFill>
            <a:srgbClr val="8F0401"/>
          </a:solidFill>
        </a:ln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sz="2400" dirty="0"/>
            <a:t>Ability to integrate the built-in features of the XR Interaction Toolkit into custom scripts</a:t>
          </a:r>
        </a:p>
      </dgm:t>
    </dgm:pt>
    <dgm:pt modelId="{47FB4D9C-872C-B845-8486-97F7B0C20D41}" type="parTrans" cxnId="{2A84B228-2627-BC4E-B913-BFAD61F7E7BB}">
      <dgm:prSet/>
      <dgm:spPr/>
      <dgm:t>
        <a:bodyPr/>
        <a:lstStyle/>
        <a:p>
          <a:endParaRPr lang="en-US"/>
        </a:p>
      </dgm:t>
    </dgm:pt>
    <dgm:pt modelId="{38A02125-D89A-DE43-A34A-32FE636FE902}" type="sibTrans" cxnId="{2A84B228-2627-BC4E-B913-BFAD61F7E7BB}">
      <dgm:prSet/>
      <dgm:spPr/>
      <dgm:t>
        <a:bodyPr/>
        <a:lstStyle/>
        <a:p>
          <a:endParaRPr lang="en-US"/>
        </a:p>
      </dgm:t>
    </dgm:pt>
    <dgm:pt modelId="{72BDA6D5-B3E8-E04C-938F-9F61CE706794}" type="pres">
      <dgm:prSet presAssocID="{03F3FA92-F97E-1245-894B-2ABCE85A1EBE}" presName="linearFlow" presStyleCnt="0">
        <dgm:presLayoutVars>
          <dgm:dir/>
          <dgm:animLvl val="lvl"/>
          <dgm:resizeHandles val="exact"/>
        </dgm:presLayoutVars>
      </dgm:prSet>
      <dgm:spPr/>
    </dgm:pt>
    <dgm:pt modelId="{327DADF5-0DD0-D54F-91F8-C972BDC0D2D7}" type="pres">
      <dgm:prSet presAssocID="{6D4BFCFD-1027-5E49-A455-A390B0C3F173}" presName="composite" presStyleCnt="0"/>
      <dgm:spPr/>
    </dgm:pt>
    <dgm:pt modelId="{24AD1157-2109-5148-BC6F-B4280B523A92}" type="pres">
      <dgm:prSet presAssocID="{6D4BFCFD-1027-5E49-A455-A390B0C3F173}" presName="parentText" presStyleLbl="alignNode1" presStyleIdx="0" presStyleCnt="3" custScaleX="100210">
        <dgm:presLayoutVars>
          <dgm:chMax val="1"/>
          <dgm:bulletEnabled val="1"/>
        </dgm:presLayoutVars>
      </dgm:prSet>
      <dgm:spPr/>
    </dgm:pt>
    <dgm:pt modelId="{AD5DDE9A-FE83-A740-A0AA-AE29026701A6}" type="pres">
      <dgm:prSet presAssocID="{6D4BFCFD-1027-5E49-A455-A390B0C3F173}" presName="descendantText" presStyleLbl="alignAcc1" presStyleIdx="0" presStyleCnt="3">
        <dgm:presLayoutVars>
          <dgm:bulletEnabled val="1"/>
        </dgm:presLayoutVars>
      </dgm:prSet>
      <dgm:spPr/>
    </dgm:pt>
    <dgm:pt modelId="{98D70AF3-F42E-144E-AC21-A00C8E5C9B9C}" type="pres">
      <dgm:prSet presAssocID="{0DEE57E9-0714-9F42-A75E-8F25F0813E97}" presName="sp" presStyleCnt="0"/>
      <dgm:spPr/>
    </dgm:pt>
    <dgm:pt modelId="{5E3038AB-A94B-5643-B8C7-F92485805537}" type="pres">
      <dgm:prSet presAssocID="{ADDF031F-9B87-7B49-88EF-B8D4744D3F7B}" presName="composite" presStyleCnt="0"/>
      <dgm:spPr/>
    </dgm:pt>
    <dgm:pt modelId="{A56F32BE-17D7-284C-97D7-208534DFFE92}" type="pres">
      <dgm:prSet presAssocID="{ADDF031F-9B87-7B49-88EF-B8D4744D3F7B}" presName="parentText" presStyleLbl="alignNode1" presStyleIdx="1" presStyleCnt="3" custLinFactNeighborX="1150" custLinFactNeighborY="-8855">
        <dgm:presLayoutVars>
          <dgm:chMax val="1"/>
          <dgm:bulletEnabled val="1"/>
        </dgm:presLayoutVars>
      </dgm:prSet>
      <dgm:spPr/>
    </dgm:pt>
    <dgm:pt modelId="{CA98E747-CE3F-0F45-9F38-0650F7C8C6E5}" type="pres">
      <dgm:prSet presAssocID="{ADDF031F-9B87-7B49-88EF-B8D4744D3F7B}" presName="descendantText" presStyleLbl="alignAcc1" presStyleIdx="1" presStyleCnt="3" custLinFactNeighborY="-13629">
        <dgm:presLayoutVars>
          <dgm:bulletEnabled val="1"/>
        </dgm:presLayoutVars>
      </dgm:prSet>
      <dgm:spPr/>
    </dgm:pt>
    <dgm:pt modelId="{F17AF4DC-5808-2A42-96BB-629EC49A5158}" type="pres">
      <dgm:prSet presAssocID="{52498A31-6BF1-4947-BC85-3CA64DC3309C}" presName="sp" presStyleCnt="0"/>
      <dgm:spPr/>
    </dgm:pt>
    <dgm:pt modelId="{93F99F33-1990-2D41-B439-1CAA2884CD6F}" type="pres">
      <dgm:prSet presAssocID="{A50FC20E-2583-E14A-BA45-65EE30F416D1}" presName="composite" presStyleCnt="0"/>
      <dgm:spPr/>
    </dgm:pt>
    <dgm:pt modelId="{5864D318-1925-844C-9359-53E851523223}" type="pres">
      <dgm:prSet presAssocID="{A50FC20E-2583-E14A-BA45-65EE30F416D1}" presName="parentText" presStyleLbl="alignNode1" presStyleIdx="2" presStyleCnt="3" custLinFactNeighborY="-18515">
        <dgm:presLayoutVars>
          <dgm:chMax val="1"/>
          <dgm:bulletEnabled val="1"/>
        </dgm:presLayoutVars>
      </dgm:prSet>
      <dgm:spPr/>
    </dgm:pt>
    <dgm:pt modelId="{B7F25607-5B72-A445-896B-9BF9A3A868DA}" type="pres">
      <dgm:prSet presAssocID="{A50FC20E-2583-E14A-BA45-65EE30F416D1}" presName="descendantText" presStyleLbl="alignAcc1" presStyleIdx="2" presStyleCnt="3" custLinFactNeighborY="-28497">
        <dgm:presLayoutVars>
          <dgm:bulletEnabled val="1"/>
        </dgm:presLayoutVars>
      </dgm:prSet>
      <dgm:spPr/>
    </dgm:pt>
  </dgm:ptLst>
  <dgm:cxnLst>
    <dgm:cxn modelId="{D1AB2112-5A93-7346-9262-34F2199A5924}" srcId="{6D4BFCFD-1027-5E49-A455-A390B0C3F173}" destId="{AB286590-6B3C-6A40-B156-3BDCBE6D6F9B}" srcOrd="0" destOrd="0" parTransId="{06001E8E-E37E-D944-A383-6E7B73F442C8}" sibTransId="{DEBEE360-DFE8-F34D-8617-37A28DC1C93C}"/>
    <dgm:cxn modelId="{2A84B228-2627-BC4E-B913-BFAD61F7E7BB}" srcId="{A50FC20E-2583-E14A-BA45-65EE30F416D1}" destId="{F0555265-084E-7547-B1BC-3C07E041868E}" srcOrd="0" destOrd="0" parTransId="{47FB4D9C-872C-B845-8486-97F7B0C20D41}" sibTransId="{38A02125-D89A-DE43-A34A-32FE636FE902}"/>
    <dgm:cxn modelId="{9B856532-7DC5-134F-961F-DF87EF2B1902}" type="presOf" srcId="{AB286590-6B3C-6A40-B156-3BDCBE6D6F9B}" destId="{AD5DDE9A-FE83-A740-A0AA-AE29026701A6}" srcOrd="0" destOrd="0" presId="urn:microsoft.com/office/officeart/2005/8/layout/chevron2"/>
    <dgm:cxn modelId="{6E33816E-6733-0346-9B70-866285AA7E2B}" type="presOf" srcId="{A50FC20E-2583-E14A-BA45-65EE30F416D1}" destId="{5864D318-1925-844C-9359-53E851523223}" srcOrd="0" destOrd="0" presId="urn:microsoft.com/office/officeart/2005/8/layout/chevron2"/>
    <dgm:cxn modelId="{56C84783-ABAB-2E4D-9CDE-115737BC91B8}" type="presOf" srcId="{ADDF031F-9B87-7B49-88EF-B8D4744D3F7B}" destId="{A56F32BE-17D7-284C-97D7-208534DFFE92}" srcOrd="0" destOrd="0" presId="urn:microsoft.com/office/officeart/2005/8/layout/chevron2"/>
    <dgm:cxn modelId="{E7A76290-A548-5B41-97E1-47E5788ADBC4}" srcId="{ADDF031F-9B87-7B49-88EF-B8D4744D3F7B}" destId="{BCD53016-CFB6-1741-B3A4-97C1E9102DD7}" srcOrd="0" destOrd="0" parTransId="{261BF5B1-9EFC-7D44-A1C7-DC015C3EA52A}" sibTransId="{7D31D3A3-ECC1-4148-B0FB-1207CE86D418}"/>
    <dgm:cxn modelId="{2A222592-EECB-D541-8B9B-78CA77886916}" srcId="{03F3FA92-F97E-1245-894B-2ABCE85A1EBE}" destId="{6D4BFCFD-1027-5E49-A455-A390B0C3F173}" srcOrd="0" destOrd="0" parTransId="{4C91CF3A-9087-8C41-BD29-F92299E04E1A}" sibTransId="{0DEE57E9-0714-9F42-A75E-8F25F0813E97}"/>
    <dgm:cxn modelId="{53CE9AAC-9417-7541-9910-D8B93E9EB66C}" type="presOf" srcId="{C7980395-0857-C444-8B9B-3EDD7C39B04F}" destId="{AD5DDE9A-FE83-A740-A0AA-AE29026701A6}" srcOrd="0" destOrd="1" presId="urn:microsoft.com/office/officeart/2005/8/layout/chevron2"/>
    <dgm:cxn modelId="{CAF1BEAE-A042-CE47-ACE3-D295D4BC37CA}" type="presOf" srcId="{F0555265-084E-7547-B1BC-3C07E041868E}" destId="{B7F25607-5B72-A445-896B-9BF9A3A868DA}" srcOrd="0" destOrd="0" presId="urn:microsoft.com/office/officeart/2005/8/layout/chevron2"/>
    <dgm:cxn modelId="{81D06CB7-8A17-BC43-8C84-EF2B26B3E9F2}" srcId="{6D4BFCFD-1027-5E49-A455-A390B0C3F173}" destId="{C7980395-0857-C444-8B9B-3EDD7C39B04F}" srcOrd="1" destOrd="0" parTransId="{08AE4078-409C-1A44-94B1-938AAF679810}" sibTransId="{FADCA3D0-2FA8-6F42-9252-296155FEBCC2}"/>
    <dgm:cxn modelId="{C75AA1C2-959F-D64D-8625-413EC8948E9C}" srcId="{03F3FA92-F97E-1245-894B-2ABCE85A1EBE}" destId="{ADDF031F-9B87-7B49-88EF-B8D4744D3F7B}" srcOrd="1" destOrd="0" parTransId="{9A01048D-67B5-4D4E-BB76-59412F07CA6D}" sibTransId="{52498A31-6BF1-4947-BC85-3CA64DC3309C}"/>
    <dgm:cxn modelId="{57B2C1C4-7349-2E4C-8787-C4CAE5914120}" type="presOf" srcId="{6D4BFCFD-1027-5E49-A455-A390B0C3F173}" destId="{24AD1157-2109-5148-BC6F-B4280B523A92}" srcOrd="0" destOrd="0" presId="urn:microsoft.com/office/officeart/2005/8/layout/chevron2"/>
    <dgm:cxn modelId="{2E13B7F0-D37B-6248-9D9C-6499935CC9C1}" srcId="{03F3FA92-F97E-1245-894B-2ABCE85A1EBE}" destId="{A50FC20E-2583-E14A-BA45-65EE30F416D1}" srcOrd="2" destOrd="0" parTransId="{32A8D4D3-B184-044A-B1AD-2AACBC61E467}" sibTransId="{BEACCD6F-1A5D-5F48-8105-7256F6604AE6}"/>
    <dgm:cxn modelId="{919645F8-8B1E-B742-AD7C-48A841277B88}" type="presOf" srcId="{BCD53016-CFB6-1741-B3A4-97C1E9102DD7}" destId="{CA98E747-CE3F-0F45-9F38-0650F7C8C6E5}" srcOrd="0" destOrd="0" presId="urn:microsoft.com/office/officeart/2005/8/layout/chevron2"/>
    <dgm:cxn modelId="{4392DBFD-1B00-374C-820F-CC1184081752}" type="presOf" srcId="{03F3FA92-F97E-1245-894B-2ABCE85A1EBE}" destId="{72BDA6D5-B3E8-E04C-938F-9F61CE706794}" srcOrd="0" destOrd="0" presId="urn:microsoft.com/office/officeart/2005/8/layout/chevron2"/>
    <dgm:cxn modelId="{67BCFA82-78C8-1442-AF6A-D047E4DD465F}" type="presParOf" srcId="{72BDA6D5-B3E8-E04C-938F-9F61CE706794}" destId="{327DADF5-0DD0-D54F-91F8-C972BDC0D2D7}" srcOrd="0" destOrd="0" presId="urn:microsoft.com/office/officeart/2005/8/layout/chevron2"/>
    <dgm:cxn modelId="{2E8664DE-B2AF-9A47-B003-747F06DBE939}" type="presParOf" srcId="{327DADF5-0DD0-D54F-91F8-C972BDC0D2D7}" destId="{24AD1157-2109-5148-BC6F-B4280B523A92}" srcOrd="0" destOrd="0" presId="urn:microsoft.com/office/officeart/2005/8/layout/chevron2"/>
    <dgm:cxn modelId="{E362A01E-2C7A-1344-82FD-61F422DB9E02}" type="presParOf" srcId="{327DADF5-0DD0-D54F-91F8-C972BDC0D2D7}" destId="{AD5DDE9A-FE83-A740-A0AA-AE29026701A6}" srcOrd="1" destOrd="0" presId="urn:microsoft.com/office/officeart/2005/8/layout/chevron2"/>
    <dgm:cxn modelId="{DA8FEF77-D14C-0E47-B7AF-2B8C9088A9D3}" type="presParOf" srcId="{72BDA6D5-B3E8-E04C-938F-9F61CE706794}" destId="{98D70AF3-F42E-144E-AC21-A00C8E5C9B9C}" srcOrd="1" destOrd="0" presId="urn:microsoft.com/office/officeart/2005/8/layout/chevron2"/>
    <dgm:cxn modelId="{B520469C-C6A3-344F-AEE5-2CA3C4F05004}" type="presParOf" srcId="{72BDA6D5-B3E8-E04C-938F-9F61CE706794}" destId="{5E3038AB-A94B-5643-B8C7-F92485805537}" srcOrd="2" destOrd="0" presId="urn:microsoft.com/office/officeart/2005/8/layout/chevron2"/>
    <dgm:cxn modelId="{DFD1985D-8C7F-4A48-B844-F5C91F86236B}" type="presParOf" srcId="{5E3038AB-A94B-5643-B8C7-F92485805537}" destId="{A56F32BE-17D7-284C-97D7-208534DFFE92}" srcOrd="0" destOrd="0" presId="urn:microsoft.com/office/officeart/2005/8/layout/chevron2"/>
    <dgm:cxn modelId="{8BBBAD9D-7EF1-2947-BEA7-08DE09C95D8E}" type="presParOf" srcId="{5E3038AB-A94B-5643-B8C7-F92485805537}" destId="{CA98E747-CE3F-0F45-9F38-0650F7C8C6E5}" srcOrd="1" destOrd="0" presId="urn:microsoft.com/office/officeart/2005/8/layout/chevron2"/>
    <dgm:cxn modelId="{25A1E559-99A2-E542-A484-FC54978F4D2A}" type="presParOf" srcId="{72BDA6D5-B3E8-E04C-938F-9F61CE706794}" destId="{F17AF4DC-5808-2A42-96BB-629EC49A5158}" srcOrd="3" destOrd="0" presId="urn:microsoft.com/office/officeart/2005/8/layout/chevron2"/>
    <dgm:cxn modelId="{67685BB5-7D5B-4043-B5FA-A2E956FA3FFF}" type="presParOf" srcId="{72BDA6D5-B3E8-E04C-938F-9F61CE706794}" destId="{93F99F33-1990-2D41-B439-1CAA2884CD6F}" srcOrd="4" destOrd="0" presId="urn:microsoft.com/office/officeart/2005/8/layout/chevron2"/>
    <dgm:cxn modelId="{839A2E96-46E2-E242-AB1E-9993A949DF19}" type="presParOf" srcId="{93F99F33-1990-2D41-B439-1CAA2884CD6F}" destId="{5864D318-1925-844C-9359-53E851523223}" srcOrd="0" destOrd="0" presId="urn:microsoft.com/office/officeart/2005/8/layout/chevron2"/>
    <dgm:cxn modelId="{6AAD0CE4-BC8D-DD42-8BDA-DCFBE5230C9A}" type="presParOf" srcId="{93F99F33-1990-2D41-B439-1CAA2884CD6F}" destId="{B7F25607-5B72-A445-896B-9BF9A3A868D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F3FA92-F97E-1245-894B-2ABCE85A1EBE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BFCFD-1027-5E49-A455-A390B0C3F173}">
      <dgm:prSet phldrT="[Text]"/>
      <dgm:spPr>
        <a:solidFill>
          <a:srgbClr val="00EE00"/>
        </a:solidFill>
        <a:ln w="19050">
          <a:solidFill>
            <a:schemeClr val="accent3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Easy</a:t>
          </a:r>
        </a:p>
      </dgm:t>
    </dgm:pt>
    <dgm:pt modelId="{4C91CF3A-9087-8C41-BD29-F92299E04E1A}" type="parTrans" cxnId="{2A222592-EECB-D541-8B9B-78CA77886916}">
      <dgm:prSet/>
      <dgm:spPr/>
      <dgm:t>
        <a:bodyPr/>
        <a:lstStyle/>
        <a:p>
          <a:endParaRPr lang="en-US"/>
        </a:p>
      </dgm:t>
    </dgm:pt>
    <dgm:pt modelId="{0DEE57E9-0714-9F42-A75E-8F25F0813E97}" type="sibTrans" cxnId="{2A222592-EECB-D541-8B9B-78CA77886916}">
      <dgm:prSet/>
      <dgm:spPr/>
      <dgm:t>
        <a:bodyPr/>
        <a:lstStyle/>
        <a:p>
          <a:endParaRPr lang="en-US"/>
        </a:p>
      </dgm:t>
    </dgm:pt>
    <dgm:pt modelId="{AB286590-6B3C-6A40-B156-3BDCBE6D6F9B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pPr>
            <a:spcAft>
              <a:spcPts val="0"/>
            </a:spcAft>
            <a:buFont typeface="Wingdings" pitchFamily="2" charset="2"/>
            <a:buChar char="§"/>
          </a:pPr>
          <a:r>
            <a:rPr lang="en-US" sz="2400" dirty="0"/>
            <a:t>basic structure of a C# script</a:t>
          </a:r>
        </a:p>
      </dgm:t>
    </dgm:pt>
    <dgm:pt modelId="{06001E8E-E37E-D944-A383-6E7B73F442C8}" type="parTrans" cxnId="{D1AB2112-5A93-7346-9262-34F2199A5924}">
      <dgm:prSet/>
      <dgm:spPr/>
      <dgm:t>
        <a:bodyPr/>
        <a:lstStyle/>
        <a:p>
          <a:endParaRPr lang="en-US"/>
        </a:p>
      </dgm:t>
    </dgm:pt>
    <dgm:pt modelId="{DEBEE360-DFE8-F34D-8617-37A28DC1C93C}" type="sibTrans" cxnId="{D1AB2112-5A93-7346-9262-34F2199A5924}">
      <dgm:prSet/>
      <dgm:spPr/>
      <dgm:t>
        <a:bodyPr/>
        <a:lstStyle/>
        <a:p>
          <a:endParaRPr lang="en-US"/>
        </a:p>
      </dgm:t>
    </dgm:pt>
    <dgm:pt modelId="{ADDF031F-9B87-7B49-88EF-B8D4744D3F7B}">
      <dgm:prSet phldrT="[Text]"/>
      <dgm:spPr>
        <a:solidFill>
          <a:srgbClr val="FFC000"/>
        </a:solid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Medium</a:t>
          </a:r>
        </a:p>
      </dgm:t>
    </dgm:pt>
    <dgm:pt modelId="{9A01048D-67B5-4D4E-BB76-59412F07CA6D}" type="parTrans" cxnId="{C75AA1C2-959F-D64D-8625-413EC8948E9C}">
      <dgm:prSet/>
      <dgm:spPr/>
      <dgm:t>
        <a:bodyPr/>
        <a:lstStyle/>
        <a:p>
          <a:endParaRPr lang="en-US"/>
        </a:p>
      </dgm:t>
    </dgm:pt>
    <dgm:pt modelId="{52498A31-6BF1-4947-BC85-3CA64DC3309C}" type="sibTrans" cxnId="{C75AA1C2-959F-D64D-8625-413EC8948E9C}">
      <dgm:prSet/>
      <dgm:spPr/>
      <dgm:t>
        <a:bodyPr/>
        <a:lstStyle/>
        <a:p>
          <a:endParaRPr lang="en-US"/>
        </a:p>
      </dgm:t>
    </dgm:pt>
    <dgm:pt modelId="{BCD53016-CFB6-1741-B3A4-97C1E9102DD7}">
      <dgm:prSet phldrT="[Text]" custT="1"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sz="2400" dirty="0"/>
            <a:t>common functions of Unity</a:t>
          </a:r>
        </a:p>
      </dgm:t>
    </dgm:pt>
    <dgm:pt modelId="{261BF5B1-9EFC-7D44-A1C7-DC015C3EA52A}" type="parTrans" cxnId="{E7A76290-A548-5B41-97E1-47E5788ADBC4}">
      <dgm:prSet/>
      <dgm:spPr/>
      <dgm:t>
        <a:bodyPr/>
        <a:lstStyle/>
        <a:p>
          <a:endParaRPr lang="en-US"/>
        </a:p>
      </dgm:t>
    </dgm:pt>
    <dgm:pt modelId="{7D31D3A3-ECC1-4148-B0FB-1207CE86D418}" type="sibTrans" cxnId="{E7A76290-A548-5B41-97E1-47E5788ADBC4}">
      <dgm:prSet/>
      <dgm:spPr/>
      <dgm:t>
        <a:bodyPr/>
        <a:lstStyle/>
        <a:p>
          <a:endParaRPr lang="en-US"/>
        </a:p>
      </dgm:t>
    </dgm:pt>
    <dgm:pt modelId="{A50FC20E-2583-E14A-BA45-65EE30F416D1}">
      <dgm:prSet phldrT="[Text]"/>
      <dgm:spPr>
        <a:solidFill>
          <a:srgbClr val="F33029"/>
        </a:solidFill>
        <a:ln>
          <a:solidFill>
            <a:srgbClr val="8F0401"/>
          </a:solidFill>
        </a:ln>
      </dgm:spPr>
      <dgm:t>
        <a:bodyPr/>
        <a:lstStyle/>
        <a:p>
          <a:r>
            <a:rPr lang="en-US" dirty="0"/>
            <a:t>Hard</a:t>
          </a:r>
        </a:p>
      </dgm:t>
    </dgm:pt>
    <dgm:pt modelId="{32A8D4D3-B184-044A-B1AD-2AACBC61E467}" type="parTrans" cxnId="{2E13B7F0-D37B-6248-9D9C-6499935CC9C1}">
      <dgm:prSet/>
      <dgm:spPr/>
      <dgm:t>
        <a:bodyPr/>
        <a:lstStyle/>
        <a:p>
          <a:endParaRPr lang="en-US"/>
        </a:p>
      </dgm:t>
    </dgm:pt>
    <dgm:pt modelId="{BEACCD6F-1A5D-5F48-8105-7256F6604AE6}" type="sibTrans" cxnId="{2E13B7F0-D37B-6248-9D9C-6499935CC9C1}">
      <dgm:prSet/>
      <dgm:spPr/>
      <dgm:t>
        <a:bodyPr/>
        <a:lstStyle/>
        <a:p>
          <a:endParaRPr lang="en-US"/>
        </a:p>
      </dgm:t>
    </dgm:pt>
    <dgm:pt modelId="{F0555265-084E-7547-B1BC-3C07E041868E}">
      <dgm:prSet phldrT="[Text]" custT="1"/>
      <dgm:spPr>
        <a:ln>
          <a:solidFill>
            <a:srgbClr val="8F0401"/>
          </a:solidFill>
        </a:ln>
      </dgm:spPr>
      <dgm:t>
        <a:bodyPr/>
        <a:lstStyle/>
        <a:p>
          <a:pPr>
            <a:buFont typeface="Wingdings" pitchFamily="2" charset="2"/>
            <a:buChar char="§"/>
          </a:pPr>
          <a:r>
            <a:rPr lang="en-US" sz="2400" dirty="0"/>
            <a:t>integration with external libraries like XR Interaction Toolkit</a:t>
          </a:r>
        </a:p>
      </dgm:t>
    </dgm:pt>
    <dgm:pt modelId="{47FB4D9C-872C-B845-8486-97F7B0C20D41}" type="parTrans" cxnId="{2A84B228-2627-BC4E-B913-BFAD61F7E7BB}">
      <dgm:prSet/>
      <dgm:spPr/>
      <dgm:t>
        <a:bodyPr/>
        <a:lstStyle/>
        <a:p>
          <a:endParaRPr lang="en-US"/>
        </a:p>
      </dgm:t>
    </dgm:pt>
    <dgm:pt modelId="{38A02125-D89A-DE43-A34A-32FE636FE902}" type="sibTrans" cxnId="{2A84B228-2627-BC4E-B913-BFAD61F7E7BB}">
      <dgm:prSet/>
      <dgm:spPr/>
      <dgm:t>
        <a:bodyPr/>
        <a:lstStyle/>
        <a:p>
          <a:endParaRPr lang="en-US"/>
        </a:p>
      </dgm:t>
    </dgm:pt>
    <dgm:pt modelId="{72BDA6D5-B3E8-E04C-938F-9F61CE706794}" type="pres">
      <dgm:prSet presAssocID="{03F3FA92-F97E-1245-894B-2ABCE85A1EBE}" presName="linearFlow" presStyleCnt="0">
        <dgm:presLayoutVars>
          <dgm:dir/>
          <dgm:animLvl val="lvl"/>
          <dgm:resizeHandles val="exact"/>
        </dgm:presLayoutVars>
      </dgm:prSet>
      <dgm:spPr/>
    </dgm:pt>
    <dgm:pt modelId="{327DADF5-0DD0-D54F-91F8-C972BDC0D2D7}" type="pres">
      <dgm:prSet presAssocID="{6D4BFCFD-1027-5E49-A455-A390B0C3F173}" presName="composite" presStyleCnt="0"/>
      <dgm:spPr/>
    </dgm:pt>
    <dgm:pt modelId="{24AD1157-2109-5148-BC6F-B4280B523A92}" type="pres">
      <dgm:prSet presAssocID="{6D4BFCFD-1027-5E49-A455-A390B0C3F173}" presName="parentText" presStyleLbl="alignNode1" presStyleIdx="0" presStyleCnt="3" custScaleX="100210">
        <dgm:presLayoutVars>
          <dgm:chMax val="1"/>
          <dgm:bulletEnabled val="1"/>
        </dgm:presLayoutVars>
      </dgm:prSet>
      <dgm:spPr/>
    </dgm:pt>
    <dgm:pt modelId="{AD5DDE9A-FE83-A740-A0AA-AE29026701A6}" type="pres">
      <dgm:prSet presAssocID="{6D4BFCFD-1027-5E49-A455-A390B0C3F173}" presName="descendantText" presStyleLbl="alignAcc1" presStyleIdx="0" presStyleCnt="3">
        <dgm:presLayoutVars>
          <dgm:bulletEnabled val="1"/>
        </dgm:presLayoutVars>
      </dgm:prSet>
      <dgm:spPr/>
    </dgm:pt>
    <dgm:pt modelId="{98D70AF3-F42E-144E-AC21-A00C8E5C9B9C}" type="pres">
      <dgm:prSet presAssocID="{0DEE57E9-0714-9F42-A75E-8F25F0813E97}" presName="sp" presStyleCnt="0"/>
      <dgm:spPr/>
    </dgm:pt>
    <dgm:pt modelId="{5E3038AB-A94B-5643-B8C7-F92485805537}" type="pres">
      <dgm:prSet presAssocID="{ADDF031F-9B87-7B49-88EF-B8D4744D3F7B}" presName="composite" presStyleCnt="0"/>
      <dgm:spPr/>
    </dgm:pt>
    <dgm:pt modelId="{A56F32BE-17D7-284C-97D7-208534DFFE92}" type="pres">
      <dgm:prSet presAssocID="{ADDF031F-9B87-7B49-88EF-B8D4744D3F7B}" presName="parentText" presStyleLbl="alignNode1" presStyleIdx="1" presStyleCnt="3" custLinFactNeighborX="1150" custLinFactNeighborY="-8855">
        <dgm:presLayoutVars>
          <dgm:chMax val="1"/>
          <dgm:bulletEnabled val="1"/>
        </dgm:presLayoutVars>
      </dgm:prSet>
      <dgm:spPr/>
    </dgm:pt>
    <dgm:pt modelId="{CA98E747-CE3F-0F45-9F38-0650F7C8C6E5}" type="pres">
      <dgm:prSet presAssocID="{ADDF031F-9B87-7B49-88EF-B8D4744D3F7B}" presName="descendantText" presStyleLbl="alignAcc1" presStyleIdx="1" presStyleCnt="3" custLinFactNeighborY="-13629">
        <dgm:presLayoutVars>
          <dgm:bulletEnabled val="1"/>
        </dgm:presLayoutVars>
      </dgm:prSet>
      <dgm:spPr/>
    </dgm:pt>
    <dgm:pt modelId="{F17AF4DC-5808-2A42-96BB-629EC49A5158}" type="pres">
      <dgm:prSet presAssocID="{52498A31-6BF1-4947-BC85-3CA64DC3309C}" presName="sp" presStyleCnt="0"/>
      <dgm:spPr/>
    </dgm:pt>
    <dgm:pt modelId="{93F99F33-1990-2D41-B439-1CAA2884CD6F}" type="pres">
      <dgm:prSet presAssocID="{A50FC20E-2583-E14A-BA45-65EE30F416D1}" presName="composite" presStyleCnt="0"/>
      <dgm:spPr/>
    </dgm:pt>
    <dgm:pt modelId="{5864D318-1925-844C-9359-53E851523223}" type="pres">
      <dgm:prSet presAssocID="{A50FC20E-2583-E14A-BA45-65EE30F416D1}" presName="parentText" presStyleLbl="alignNode1" presStyleIdx="2" presStyleCnt="3" custLinFactNeighborY="-18515">
        <dgm:presLayoutVars>
          <dgm:chMax val="1"/>
          <dgm:bulletEnabled val="1"/>
        </dgm:presLayoutVars>
      </dgm:prSet>
      <dgm:spPr/>
    </dgm:pt>
    <dgm:pt modelId="{B7F25607-5B72-A445-896B-9BF9A3A868DA}" type="pres">
      <dgm:prSet presAssocID="{A50FC20E-2583-E14A-BA45-65EE30F416D1}" presName="descendantText" presStyleLbl="alignAcc1" presStyleIdx="2" presStyleCnt="3" custLinFactNeighborY="-28497">
        <dgm:presLayoutVars>
          <dgm:bulletEnabled val="1"/>
        </dgm:presLayoutVars>
      </dgm:prSet>
      <dgm:spPr/>
    </dgm:pt>
  </dgm:ptLst>
  <dgm:cxnLst>
    <dgm:cxn modelId="{D1AB2112-5A93-7346-9262-34F2199A5924}" srcId="{6D4BFCFD-1027-5E49-A455-A390B0C3F173}" destId="{AB286590-6B3C-6A40-B156-3BDCBE6D6F9B}" srcOrd="0" destOrd="0" parTransId="{06001E8E-E37E-D944-A383-6E7B73F442C8}" sibTransId="{DEBEE360-DFE8-F34D-8617-37A28DC1C93C}"/>
    <dgm:cxn modelId="{2A84B228-2627-BC4E-B913-BFAD61F7E7BB}" srcId="{A50FC20E-2583-E14A-BA45-65EE30F416D1}" destId="{F0555265-084E-7547-B1BC-3C07E041868E}" srcOrd="0" destOrd="0" parTransId="{47FB4D9C-872C-B845-8486-97F7B0C20D41}" sibTransId="{38A02125-D89A-DE43-A34A-32FE636FE902}"/>
    <dgm:cxn modelId="{9B856532-7DC5-134F-961F-DF87EF2B1902}" type="presOf" srcId="{AB286590-6B3C-6A40-B156-3BDCBE6D6F9B}" destId="{AD5DDE9A-FE83-A740-A0AA-AE29026701A6}" srcOrd="0" destOrd="0" presId="urn:microsoft.com/office/officeart/2005/8/layout/chevron2"/>
    <dgm:cxn modelId="{6E33816E-6733-0346-9B70-866285AA7E2B}" type="presOf" srcId="{A50FC20E-2583-E14A-BA45-65EE30F416D1}" destId="{5864D318-1925-844C-9359-53E851523223}" srcOrd="0" destOrd="0" presId="urn:microsoft.com/office/officeart/2005/8/layout/chevron2"/>
    <dgm:cxn modelId="{56C84783-ABAB-2E4D-9CDE-115737BC91B8}" type="presOf" srcId="{ADDF031F-9B87-7B49-88EF-B8D4744D3F7B}" destId="{A56F32BE-17D7-284C-97D7-208534DFFE92}" srcOrd="0" destOrd="0" presId="urn:microsoft.com/office/officeart/2005/8/layout/chevron2"/>
    <dgm:cxn modelId="{E7A76290-A548-5B41-97E1-47E5788ADBC4}" srcId="{ADDF031F-9B87-7B49-88EF-B8D4744D3F7B}" destId="{BCD53016-CFB6-1741-B3A4-97C1E9102DD7}" srcOrd="0" destOrd="0" parTransId="{261BF5B1-9EFC-7D44-A1C7-DC015C3EA52A}" sibTransId="{7D31D3A3-ECC1-4148-B0FB-1207CE86D418}"/>
    <dgm:cxn modelId="{2A222592-EECB-D541-8B9B-78CA77886916}" srcId="{03F3FA92-F97E-1245-894B-2ABCE85A1EBE}" destId="{6D4BFCFD-1027-5E49-A455-A390B0C3F173}" srcOrd="0" destOrd="0" parTransId="{4C91CF3A-9087-8C41-BD29-F92299E04E1A}" sibTransId="{0DEE57E9-0714-9F42-A75E-8F25F0813E97}"/>
    <dgm:cxn modelId="{CAF1BEAE-A042-CE47-ACE3-D295D4BC37CA}" type="presOf" srcId="{F0555265-084E-7547-B1BC-3C07E041868E}" destId="{B7F25607-5B72-A445-896B-9BF9A3A868DA}" srcOrd="0" destOrd="0" presId="urn:microsoft.com/office/officeart/2005/8/layout/chevron2"/>
    <dgm:cxn modelId="{C75AA1C2-959F-D64D-8625-413EC8948E9C}" srcId="{03F3FA92-F97E-1245-894B-2ABCE85A1EBE}" destId="{ADDF031F-9B87-7B49-88EF-B8D4744D3F7B}" srcOrd="1" destOrd="0" parTransId="{9A01048D-67B5-4D4E-BB76-59412F07CA6D}" sibTransId="{52498A31-6BF1-4947-BC85-3CA64DC3309C}"/>
    <dgm:cxn modelId="{57B2C1C4-7349-2E4C-8787-C4CAE5914120}" type="presOf" srcId="{6D4BFCFD-1027-5E49-A455-A390B0C3F173}" destId="{24AD1157-2109-5148-BC6F-B4280B523A92}" srcOrd="0" destOrd="0" presId="urn:microsoft.com/office/officeart/2005/8/layout/chevron2"/>
    <dgm:cxn modelId="{2E13B7F0-D37B-6248-9D9C-6499935CC9C1}" srcId="{03F3FA92-F97E-1245-894B-2ABCE85A1EBE}" destId="{A50FC20E-2583-E14A-BA45-65EE30F416D1}" srcOrd="2" destOrd="0" parTransId="{32A8D4D3-B184-044A-B1AD-2AACBC61E467}" sibTransId="{BEACCD6F-1A5D-5F48-8105-7256F6604AE6}"/>
    <dgm:cxn modelId="{919645F8-8B1E-B742-AD7C-48A841277B88}" type="presOf" srcId="{BCD53016-CFB6-1741-B3A4-97C1E9102DD7}" destId="{CA98E747-CE3F-0F45-9F38-0650F7C8C6E5}" srcOrd="0" destOrd="0" presId="urn:microsoft.com/office/officeart/2005/8/layout/chevron2"/>
    <dgm:cxn modelId="{4392DBFD-1B00-374C-820F-CC1184081752}" type="presOf" srcId="{03F3FA92-F97E-1245-894B-2ABCE85A1EBE}" destId="{72BDA6D5-B3E8-E04C-938F-9F61CE706794}" srcOrd="0" destOrd="0" presId="urn:microsoft.com/office/officeart/2005/8/layout/chevron2"/>
    <dgm:cxn modelId="{67BCFA82-78C8-1442-AF6A-D047E4DD465F}" type="presParOf" srcId="{72BDA6D5-B3E8-E04C-938F-9F61CE706794}" destId="{327DADF5-0DD0-D54F-91F8-C972BDC0D2D7}" srcOrd="0" destOrd="0" presId="urn:microsoft.com/office/officeart/2005/8/layout/chevron2"/>
    <dgm:cxn modelId="{2E8664DE-B2AF-9A47-B003-747F06DBE939}" type="presParOf" srcId="{327DADF5-0DD0-D54F-91F8-C972BDC0D2D7}" destId="{24AD1157-2109-5148-BC6F-B4280B523A92}" srcOrd="0" destOrd="0" presId="urn:microsoft.com/office/officeart/2005/8/layout/chevron2"/>
    <dgm:cxn modelId="{E362A01E-2C7A-1344-82FD-61F422DB9E02}" type="presParOf" srcId="{327DADF5-0DD0-D54F-91F8-C972BDC0D2D7}" destId="{AD5DDE9A-FE83-A740-A0AA-AE29026701A6}" srcOrd="1" destOrd="0" presId="urn:microsoft.com/office/officeart/2005/8/layout/chevron2"/>
    <dgm:cxn modelId="{DA8FEF77-D14C-0E47-B7AF-2B8C9088A9D3}" type="presParOf" srcId="{72BDA6D5-B3E8-E04C-938F-9F61CE706794}" destId="{98D70AF3-F42E-144E-AC21-A00C8E5C9B9C}" srcOrd="1" destOrd="0" presId="urn:microsoft.com/office/officeart/2005/8/layout/chevron2"/>
    <dgm:cxn modelId="{B520469C-C6A3-344F-AEE5-2CA3C4F05004}" type="presParOf" srcId="{72BDA6D5-B3E8-E04C-938F-9F61CE706794}" destId="{5E3038AB-A94B-5643-B8C7-F92485805537}" srcOrd="2" destOrd="0" presId="urn:microsoft.com/office/officeart/2005/8/layout/chevron2"/>
    <dgm:cxn modelId="{DFD1985D-8C7F-4A48-B844-F5C91F86236B}" type="presParOf" srcId="{5E3038AB-A94B-5643-B8C7-F92485805537}" destId="{A56F32BE-17D7-284C-97D7-208534DFFE92}" srcOrd="0" destOrd="0" presId="urn:microsoft.com/office/officeart/2005/8/layout/chevron2"/>
    <dgm:cxn modelId="{8BBBAD9D-7EF1-2947-BEA7-08DE09C95D8E}" type="presParOf" srcId="{5E3038AB-A94B-5643-B8C7-F92485805537}" destId="{CA98E747-CE3F-0F45-9F38-0650F7C8C6E5}" srcOrd="1" destOrd="0" presId="urn:microsoft.com/office/officeart/2005/8/layout/chevron2"/>
    <dgm:cxn modelId="{25A1E559-99A2-E542-A484-FC54978F4D2A}" type="presParOf" srcId="{72BDA6D5-B3E8-E04C-938F-9F61CE706794}" destId="{F17AF4DC-5808-2A42-96BB-629EC49A5158}" srcOrd="3" destOrd="0" presId="urn:microsoft.com/office/officeart/2005/8/layout/chevron2"/>
    <dgm:cxn modelId="{67685BB5-7D5B-4043-B5FA-A2E956FA3FFF}" type="presParOf" srcId="{72BDA6D5-B3E8-E04C-938F-9F61CE706794}" destId="{93F99F33-1990-2D41-B439-1CAA2884CD6F}" srcOrd="4" destOrd="0" presId="urn:microsoft.com/office/officeart/2005/8/layout/chevron2"/>
    <dgm:cxn modelId="{839A2E96-46E2-E242-AB1E-9993A949DF19}" type="presParOf" srcId="{93F99F33-1990-2D41-B439-1CAA2884CD6F}" destId="{5864D318-1925-844C-9359-53E851523223}" srcOrd="0" destOrd="0" presId="urn:microsoft.com/office/officeart/2005/8/layout/chevron2"/>
    <dgm:cxn modelId="{6AAD0CE4-BC8D-DD42-8BDA-DCFBE5230C9A}" type="presParOf" srcId="{93F99F33-1990-2D41-B439-1CAA2884CD6F}" destId="{B7F25607-5B72-A445-896B-9BF9A3A868D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D1157-2109-5148-BC6F-B4280B523A92}">
      <dsp:nvSpPr>
        <dsp:cNvPr id="0" name=""/>
        <dsp:cNvSpPr/>
      </dsp:nvSpPr>
      <dsp:spPr>
        <a:xfrm rot="5400000">
          <a:off x="-235984" y="239585"/>
          <a:ext cx="1577093" cy="1106283"/>
        </a:xfrm>
        <a:prstGeom prst="chevron">
          <a:avLst/>
        </a:prstGeom>
        <a:solidFill>
          <a:srgbClr val="00EE00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Easy</a:t>
          </a:r>
        </a:p>
      </dsp:txBody>
      <dsp:txXfrm rot="-5400000">
        <a:off x="-578" y="557322"/>
        <a:ext cx="1106283" cy="470810"/>
      </dsp:txXfrm>
    </dsp:sp>
    <dsp:sp modelId="{AD5DDE9A-FE83-A740-A0AA-AE29026701A6}">
      <dsp:nvSpPr>
        <dsp:cNvPr id="0" name=""/>
        <dsp:cNvSpPr/>
      </dsp:nvSpPr>
      <dsp:spPr>
        <a:xfrm rot="5400000">
          <a:off x="4777107" y="-3668382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Wingdings" pitchFamily="2" charset="2"/>
            <a:buChar char="§"/>
          </a:pPr>
          <a:r>
            <a:rPr lang="en-US" sz="2400" kern="1200" dirty="0"/>
            <a:t>Unity UI &amp; essential functions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Wingdings" pitchFamily="2" charset="2"/>
            <a:buChar char="§"/>
          </a:pPr>
          <a:r>
            <a:rPr lang="en-US" sz="2400" kern="1200" dirty="0"/>
            <a:t>Unity VR project setup</a:t>
          </a:r>
        </a:p>
      </dsp:txBody>
      <dsp:txXfrm rot="-5400000">
        <a:off x="1104545" y="54222"/>
        <a:ext cx="8320193" cy="925026"/>
      </dsp:txXfrm>
    </dsp:sp>
    <dsp:sp modelId="{A56F32BE-17D7-284C-97D7-208534DFFE92}">
      <dsp:nvSpPr>
        <dsp:cNvPr id="0" name=""/>
        <dsp:cNvSpPr/>
      </dsp:nvSpPr>
      <dsp:spPr>
        <a:xfrm rot="5400000">
          <a:off x="-224447" y="1484034"/>
          <a:ext cx="1577093" cy="1103965"/>
        </a:xfrm>
        <a:prstGeom prst="chevron">
          <a:avLst/>
        </a:prstGeom>
        <a:solidFill>
          <a:srgbClr val="FFC000"/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Medium</a:t>
          </a:r>
        </a:p>
      </dsp:txBody>
      <dsp:txXfrm rot="-5400000">
        <a:off x="12118" y="1799453"/>
        <a:ext cx="1103965" cy="473128"/>
      </dsp:txXfrm>
    </dsp:sp>
    <dsp:sp modelId="{CA98E747-CE3F-0F45-9F38-0650F7C8C6E5}">
      <dsp:nvSpPr>
        <dsp:cNvPr id="0" name=""/>
        <dsp:cNvSpPr/>
      </dsp:nvSpPr>
      <dsp:spPr>
        <a:xfrm rot="5400000">
          <a:off x="4775948" y="-2425152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400" kern="1200" dirty="0"/>
            <a:t>Core built-in VR actions</a:t>
          </a:r>
        </a:p>
      </dsp:txBody>
      <dsp:txXfrm rot="-5400000">
        <a:off x="1103386" y="1297452"/>
        <a:ext cx="8320193" cy="925026"/>
      </dsp:txXfrm>
    </dsp:sp>
    <dsp:sp modelId="{5864D318-1925-844C-9359-53E851523223}">
      <dsp:nvSpPr>
        <dsp:cNvPr id="0" name=""/>
        <dsp:cNvSpPr/>
      </dsp:nvSpPr>
      <dsp:spPr>
        <a:xfrm rot="5400000">
          <a:off x="-237143" y="2714629"/>
          <a:ext cx="1577093" cy="1103965"/>
        </a:xfrm>
        <a:prstGeom prst="chevron">
          <a:avLst/>
        </a:prstGeom>
        <a:solidFill>
          <a:srgbClr val="F33029"/>
        </a:solidFill>
        <a:ln w="19050" cap="flat" cmpd="sng" algn="ctr">
          <a:solidFill>
            <a:srgbClr val="8F04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Hard</a:t>
          </a:r>
        </a:p>
      </dsp:txBody>
      <dsp:txXfrm rot="-5400000">
        <a:off x="-578" y="3030048"/>
        <a:ext cx="1103965" cy="473128"/>
      </dsp:txXfrm>
    </dsp:sp>
    <dsp:sp modelId="{B7F25607-5B72-A445-896B-9BF9A3A868DA}">
      <dsp:nvSpPr>
        <dsp:cNvPr id="0" name=""/>
        <dsp:cNvSpPr/>
      </dsp:nvSpPr>
      <dsp:spPr>
        <a:xfrm rot="5400000">
          <a:off x="4775948" y="-1194623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F04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400" kern="1200" dirty="0"/>
            <a:t>Ability to integrate the built-in features of the XR Interaction Toolkit into custom scripts</a:t>
          </a:r>
        </a:p>
      </dsp:txBody>
      <dsp:txXfrm rot="-5400000">
        <a:off x="1103386" y="2527981"/>
        <a:ext cx="8320193" cy="925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D1157-2109-5148-BC6F-B4280B523A92}">
      <dsp:nvSpPr>
        <dsp:cNvPr id="0" name=""/>
        <dsp:cNvSpPr/>
      </dsp:nvSpPr>
      <dsp:spPr>
        <a:xfrm rot="5400000">
          <a:off x="-235984" y="239585"/>
          <a:ext cx="1577093" cy="1106283"/>
        </a:xfrm>
        <a:prstGeom prst="chevron">
          <a:avLst/>
        </a:prstGeom>
        <a:solidFill>
          <a:srgbClr val="00EE00"/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Easy</a:t>
          </a:r>
        </a:p>
      </dsp:txBody>
      <dsp:txXfrm rot="-5400000">
        <a:off x="-578" y="557322"/>
        <a:ext cx="1106283" cy="470810"/>
      </dsp:txXfrm>
    </dsp:sp>
    <dsp:sp modelId="{AD5DDE9A-FE83-A740-A0AA-AE29026701A6}">
      <dsp:nvSpPr>
        <dsp:cNvPr id="0" name=""/>
        <dsp:cNvSpPr/>
      </dsp:nvSpPr>
      <dsp:spPr>
        <a:xfrm rot="5400000">
          <a:off x="4777107" y="-3668382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Wingdings" pitchFamily="2" charset="2"/>
            <a:buChar char="§"/>
          </a:pPr>
          <a:r>
            <a:rPr lang="en-US" sz="2400" kern="1200" dirty="0"/>
            <a:t>basic structure of a C# script</a:t>
          </a:r>
        </a:p>
      </dsp:txBody>
      <dsp:txXfrm rot="-5400000">
        <a:off x="1104545" y="54222"/>
        <a:ext cx="8320193" cy="925026"/>
      </dsp:txXfrm>
    </dsp:sp>
    <dsp:sp modelId="{A56F32BE-17D7-284C-97D7-208534DFFE92}">
      <dsp:nvSpPr>
        <dsp:cNvPr id="0" name=""/>
        <dsp:cNvSpPr/>
      </dsp:nvSpPr>
      <dsp:spPr>
        <a:xfrm rot="5400000">
          <a:off x="-224447" y="1484034"/>
          <a:ext cx="1577093" cy="1103965"/>
        </a:xfrm>
        <a:prstGeom prst="chevron">
          <a:avLst/>
        </a:prstGeom>
        <a:solidFill>
          <a:srgbClr val="FFC000"/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Medium</a:t>
          </a:r>
        </a:p>
      </dsp:txBody>
      <dsp:txXfrm rot="-5400000">
        <a:off x="12118" y="1799453"/>
        <a:ext cx="1103965" cy="473128"/>
      </dsp:txXfrm>
    </dsp:sp>
    <dsp:sp modelId="{CA98E747-CE3F-0F45-9F38-0650F7C8C6E5}">
      <dsp:nvSpPr>
        <dsp:cNvPr id="0" name=""/>
        <dsp:cNvSpPr/>
      </dsp:nvSpPr>
      <dsp:spPr>
        <a:xfrm rot="5400000">
          <a:off x="4775948" y="-2425152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400" kern="1200" dirty="0"/>
            <a:t>common functions of Unity</a:t>
          </a:r>
        </a:p>
      </dsp:txBody>
      <dsp:txXfrm rot="-5400000">
        <a:off x="1103386" y="1297452"/>
        <a:ext cx="8320193" cy="925026"/>
      </dsp:txXfrm>
    </dsp:sp>
    <dsp:sp modelId="{5864D318-1925-844C-9359-53E851523223}">
      <dsp:nvSpPr>
        <dsp:cNvPr id="0" name=""/>
        <dsp:cNvSpPr/>
      </dsp:nvSpPr>
      <dsp:spPr>
        <a:xfrm rot="5400000">
          <a:off x="-237143" y="2714629"/>
          <a:ext cx="1577093" cy="1103965"/>
        </a:xfrm>
        <a:prstGeom prst="chevron">
          <a:avLst/>
        </a:prstGeom>
        <a:solidFill>
          <a:srgbClr val="F33029"/>
        </a:solidFill>
        <a:ln w="19050" cap="flat" cmpd="sng" algn="ctr">
          <a:solidFill>
            <a:srgbClr val="8F04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Hard</a:t>
          </a:r>
        </a:p>
      </dsp:txBody>
      <dsp:txXfrm rot="-5400000">
        <a:off x="-578" y="3030048"/>
        <a:ext cx="1103965" cy="473128"/>
      </dsp:txXfrm>
    </dsp:sp>
    <dsp:sp modelId="{B7F25607-5B72-A445-896B-9BF9A3A868DA}">
      <dsp:nvSpPr>
        <dsp:cNvPr id="0" name=""/>
        <dsp:cNvSpPr/>
      </dsp:nvSpPr>
      <dsp:spPr>
        <a:xfrm rot="5400000">
          <a:off x="4775948" y="-1194623"/>
          <a:ext cx="1025110" cy="83702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8F04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§"/>
          </a:pPr>
          <a:r>
            <a:rPr lang="en-US" sz="2400" kern="1200" dirty="0"/>
            <a:t>integration with external libraries like XR Interaction Toolkit</a:t>
          </a:r>
        </a:p>
      </dsp:txBody>
      <dsp:txXfrm rot="-5400000">
        <a:off x="1103386" y="2527981"/>
        <a:ext cx="8320193" cy="925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B4ACF-2F13-5042-B89C-6D40B8CB51A6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1F4544-19FF-CC4D-8F89-0FC005C41992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775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F4544-19FF-CC4D-8F89-0FC005C41992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960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F4544-19FF-CC4D-8F89-0FC005C41992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230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F4544-19FF-CC4D-8F89-0FC005C41992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8183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A882-2FC8-28DE-C5C0-DB347459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8A4D6-5EC5-2C58-D799-9B449121C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0A144-6E23-24C4-7A4B-55288E341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20B9E-31AA-D170-D8F8-E3F0776FC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1F4544-19FF-CC4D-8F89-0FC005C41992}" type="slidenum">
              <a:rPr lang="en-TW" smtClean="0"/>
              <a:t>13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2440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5F3-26B5-D5A7-CEC3-EA96E76D0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3771FB-61FD-C818-4819-6889C7ED3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54C8-B953-0439-89F9-0E69021F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07A84-BD23-5F74-63E3-B68EA8ABC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229F3-EC6F-0F0B-1CC8-6031FE7B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7311541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E73B-67D8-49AD-3EDF-FE5EBF78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D1E53-FD81-586D-948E-32043DCE6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FBE1F-196F-1CF7-4205-6AAA8E7C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0C9CA-ACA1-2E3A-7E8E-656B7A96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FEDF8-C777-05DB-962B-6F09E4AA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80004514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E99C4-D0C5-99D5-EC13-BF2605282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E2708-2DED-ED04-3478-53D4B8560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A9B9-43BC-4B46-E6F7-E1719186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AF0FC-5BA2-28AF-D2B9-731B0592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DAA7-512B-E7B2-D1EF-4BBC96B3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87087837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21DE-36EF-54FF-D706-BA66286E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556A-32CC-B23A-FD46-8FC17DBA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EF91E-9A8C-BB0B-5B8C-DC3146F7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8B9DE-68E1-1B5F-2862-A5CC78BF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62FA9-7428-FB45-DB35-819A51A1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53417871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44C-9D96-F601-F649-0720C65A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5D4D-53A3-02FE-AF68-7CBD977CA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738AC-0787-03D7-699F-FA65BB2A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947DB-BB35-0DA9-67C1-DFDB20C9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83422-0164-5C14-5A67-F68F25D3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1349370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D2EC-AF08-8086-662B-EFC4BDFC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EC82-D433-4B44-0270-1BE93B869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BA969-7BD8-C8BB-01FD-2C0FD97BD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DD435-35FC-43B0-F1C4-90B47CBA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2256-4DC9-9272-0AD6-79EB03B1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997D4-D6B3-7996-35FC-9B2B9320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83948750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AE13-ADDB-C069-FC1D-B0269CA4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A984A-FF60-B234-35A1-CD07959AF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7FC0A-7654-0E7A-3842-DE83E1932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C748F-EE95-9A0B-8F97-8507DD871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F318-B890-F587-24D3-F7657E6BB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8810BE-8761-651E-B5E5-00F8F443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11EED-A97B-98CD-4189-7427A7EA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93C04-BCCA-2B3F-DE27-7E590F6D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5253032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800B-4250-4491-91C0-A0ACB2AB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A765B-7B2B-120A-4EBD-F80826A7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D8207-0540-F2B7-1640-56A4F522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38A50-4032-E5A5-4C90-DA234902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55951923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D17D8-5FBA-80F4-77BF-72DEA264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C0E38-B5F5-E601-5F84-CDB1AE28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D21B-94EA-BFCD-C7CB-35546CB2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0731658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3427-3D02-8885-0649-357B5321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D1590-58D3-2E88-1F01-88222973F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D5EF8-869C-1CB3-6F1D-BCF8202EF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2610C-C0BC-2524-8BB6-9F4215EF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6812C-883D-DB69-7A20-4B44F252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4A4A9-7B25-394D-9726-3592039E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3033409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FB47-55A2-0312-0A53-0DD2F9BF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99406-106F-69CD-080F-CD47B0AE0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433D1-5059-4B31-5F2F-0B256C5FB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54C6D-9764-0AD2-F553-7D3B9BD9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9FE2D-F222-7EF7-FA88-6D4004B5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1CE5-4AB0-BC9E-C5C1-0192D11B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71834075"/>
      </p:ext>
    </p:extLst>
  </p:cSld>
  <p:clrMapOvr>
    <a:masterClrMapping/>
  </p:clrMapOvr>
  <p:transition spd="med">
    <p:push dir="u"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7B2635-9958-75D2-3CEF-7D82A1CE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870E1-F03F-EADC-7914-24B5D0D6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E58D7-504B-E3BA-4408-60DFE6B32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43EED3-4D88-FE41-9060-10D363A74DDD}" type="datetimeFigureOut">
              <a:rPr lang="en-TW" smtClean="0"/>
              <a:t>2025/12/26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1D475-7A33-5609-2AC0-564DDC970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A9885-B6FE-AB61-0E53-E9E1DA662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F9E831-479D-3644-8F24-09EE2591C64C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0468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  <p:sndAc>
      <p:stSnd>
        <p:snd r:embed="rId13" name="click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meta.com/horizon/documentation/unity/unity-tutorial-hello-vr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unity.com/" TargetMode="External"/><Relationship Id="rId5" Type="http://schemas.openxmlformats.org/officeDocument/2006/relationships/hyperlink" Target="https://www.youtube.com/@ValemVR" TargetMode="External"/><Relationship Id="rId4" Type="http://schemas.openxmlformats.org/officeDocument/2006/relationships/hyperlink" Target="https://learn.unity.com/pathway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unity.com/pathways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unit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audio" Target="../media/audio1.wav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23EDC2-9E7F-F886-975E-5ACEC373E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FA058D6-0113-9830-DBF5-8BC7C6A96C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757B5C-EA56-DE3A-5224-04F98020FCE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62532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F07AAB-47D7-B2D2-5A1B-04E304943C45}"/>
              </a:ext>
            </a:extLst>
          </p:cNvPr>
          <p:cNvSpPr txBox="1">
            <a:spLocks/>
          </p:cNvSpPr>
          <p:nvPr/>
        </p:nvSpPr>
        <p:spPr>
          <a:xfrm>
            <a:off x="1524000" y="2454874"/>
            <a:ext cx="9144000" cy="974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 sz="5400" dirty="0"/>
              <a:t>ATLAS Showcase Presentation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BB0EF0E-3722-0F08-48E2-02A2907A423F}"/>
              </a:ext>
            </a:extLst>
          </p:cNvPr>
          <p:cNvSpPr txBox="1">
            <a:spLocks/>
          </p:cNvSpPr>
          <p:nvPr/>
        </p:nvSpPr>
        <p:spPr>
          <a:xfrm>
            <a:off x="1524000" y="3639111"/>
            <a:ext cx="9144000" cy="9741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 Lee</a:t>
            </a:r>
          </a:p>
          <a:p>
            <a:r>
              <a:rPr lang="en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 Team</a:t>
            </a:r>
          </a:p>
        </p:txBody>
      </p:sp>
    </p:spTree>
    <p:extLst>
      <p:ext uri="{BB962C8B-B14F-4D97-AF65-F5344CB8AC3E}">
        <p14:creationId xmlns:p14="http://schemas.microsoft.com/office/powerpoint/2010/main" val="20916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E752B-4B0B-270A-D886-EE546E83B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8001F-E7B0-5EC0-9D85-DF8F2FFD22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40"/>
          <a:stretch/>
        </p:blipFill>
        <p:spPr>
          <a:xfrm>
            <a:off x="-19665" y="-43561"/>
            <a:ext cx="12211665" cy="690156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40E193F-B57D-92F1-08EB-6379B76A455F}"/>
              </a:ext>
            </a:extLst>
          </p:cNvPr>
          <p:cNvGrpSpPr/>
          <p:nvPr/>
        </p:nvGrpSpPr>
        <p:grpSpPr>
          <a:xfrm>
            <a:off x="0" y="589833"/>
            <a:ext cx="12211665" cy="3045474"/>
            <a:chOff x="2717799" y="1238864"/>
            <a:chExt cx="7443839" cy="3045474"/>
          </a:xfrm>
          <a:solidFill>
            <a:srgbClr val="F5D79F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B1096F-37CF-19B2-A8A2-53C0DE403B5A}"/>
                </a:ext>
              </a:extLst>
            </p:cNvPr>
            <p:cNvSpPr/>
            <p:nvPr/>
          </p:nvSpPr>
          <p:spPr>
            <a:xfrm>
              <a:off x="2717799" y="1238864"/>
              <a:ext cx="7443839" cy="3045474"/>
            </a:xfrm>
            <a:prstGeom prst="roundRect">
              <a:avLst/>
            </a:prstGeom>
            <a:solidFill>
              <a:srgbClr val="FACCC3"/>
            </a:solidFill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6FD5A1-A1F1-AF47-550E-2339A3AB0E22}"/>
                </a:ext>
              </a:extLst>
            </p:cNvPr>
            <p:cNvSpPr txBox="1"/>
            <p:nvPr/>
          </p:nvSpPr>
          <p:spPr>
            <a:xfrm>
              <a:off x="3253461" y="1853660"/>
              <a:ext cx="6372514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Finally, the hardest part is always customizing it. For example, I built the script “SpawnAndHoldBall” based on the default grabbing action, which only supports grabbing objects that are already existent.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5BC2072-655B-2C6A-45E0-A3F8CCC9495D}"/>
              </a:ext>
            </a:extLst>
          </p:cNvPr>
          <p:cNvSpPr/>
          <p:nvPr/>
        </p:nvSpPr>
        <p:spPr>
          <a:xfrm>
            <a:off x="5067300" y="4453331"/>
            <a:ext cx="7124700" cy="24046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4493113"/>
      </p:ext>
    </p:extLst>
  </p:cSld>
  <p:clrMapOvr>
    <a:masterClrMapping/>
  </p:clrMapOvr>
  <p:transition spd="med">
    <p:push dir="u"/>
    <p:sndAc>
      <p:stSnd>
        <p:snd r:embed="rId3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28659-B8EB-48A8-AFE0-8360DD00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D06508-80D1-C0F3-78EA-6E455143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/>
          <a:lstStyle/>
          <a:p>
            <a:r>
              <a:rPr lang="en-US" b="1" dirty="0"/>
              <a:t>Goal 1 – Unity for VR Game Dev</a:t>
            </a:r>
            <a:endParaRPr lang="en-TW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3EB481-F790-4E6D-1D5A-12100F022660}"/>
              </a:ext>
            </a:extLst>
          </p:cNvPr>
          <p:cNvSpPr txBox="1">
            <a:spLocks/>
          </p:cNvSpPr>
          <p:nvPr/>
        </p:nvSpPr>
        <p:spPr>
          <a:xfrm>
            <a:off x="706694" y="1541174"/>
            <a:ext cx="1077861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>
              <a:spcBef>
                <a:spcPts val="1600"/>
              </a:spcBef>
            </a:pPr>
            <a:r>
              <a:rPr lang="en-TW" b="1" dirty="0"/>
              <a:t>Challenge: Troubleshooting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US" dirty="0"/>
              <a:t>Setting up VR project for is not easy: need to consider working systems, VR device, preferred packages etc.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US" dirty="0"/>
              <a:t>Copying things from the tutorial project to my personal project: e.g., missing material</a:t>
            </a:r>
          </a:p>
          <a:p>
            <a:pPr marL="628650" indent="-352425">
              <a:spcBef>
                <a:spcPts val="1600"/>
              </a:spcBef>
            </a:pPr>
            <a:r>
              <a:rPr lang="en-TW" b="1" dirty="0"/>
              <a:t>Solution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lang="en-US" dirty="0"/>
              <a:t>Patiently figure out the root cause of the problem instead of immediately find a new method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 a lot of research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Follow systematic tutorials</a:t>
            </a:r>
          </a:p>
          <a:p>
            <a:pPr marL="276225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45966191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E5D294-F7DE-E316-1F7C-54D7541F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/>
          <a:lstStyle/>
          <a:p>
            <a:r>
              <a:rPr lang="en-US" b="1" dirty="0"/>
              <a:t>Goal 1 – Unity for VR Game Dev</a:t>
            </a:r>
            <a:endParaRPr lang="en-TW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CDADB8-8C62-AA40-B388-563C4B832608}"/>
              </a:ext>
            </a:extLst>
          </p:cNvPr>
          <p:cNvSpPr txBox="1">
            <a:spLocks/>
          </p:cNvSpPr>
          <p:nvPr/>
        </p:nvSpPr>
        <p:spPr>
          <a:xfrm>
            <a:off x="706694" y="1541174"/>
            <a:ext cx="1077861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/>
            <a:r>
              <a:rPr lang="en-TW" b="1" dirty="0"/>
              <a:t>Learning resources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US" dirty="0">
                <a:hlinkClick r:id="rId3"/>
              </a:rPr>
              <a:t>Hello World | Meta Horizon OS Developers</a:t>
            </a:r>
            <a:endParaRPr lang="en-TW" dirty="0"/>
          </a:p>
          <a:p>
            <a:pPr marL="1085850" lvl="1" indent="-352425">
              <a:buFont typeface="Wingdings" pitchFamily="2" charset="2"/>
              <a:buChar char="§"/>
            </a:pPr>
            <a:r>
              <a:rPr lang="en-TW" dirty="0">
                <a:hlinkClick r:id="rId4"/>
              </a:rPr>
              <a:t>Unity Learn</a:t>
            </a:r>
            <a:r>
              <a:rPr lang="en-TW" dirty="0"/>
              <a:t>: Unity Essentials &amp; VR Development pathways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TW" dirty="0"/>
              <a:t>Quality YouTube channels like </a:t>
            </a:r>
            <a:r>
              <a:rPr lang="en-TW" dirty="0">
                <a:hlinkClick r:id="rId5"/>
              </a:rPr>
              <a:t>Valem</a:t>
            </a:r>
            <a:endParaRPr lang="en-TW" dirty="0"/>
          </a:p>
          <a:p>
            <a:pPr marL="1085850" lvl="1" indent="-352425">
              <a:buFont typeface="Wingdings" pitchFamily="2" charset="2"/>
              <a:buChar char="§"/>
            </a:pPr>
            <a:r>
              <a:rPr lang="en-TW" dirty="0">
                <a:hlinkClick r:id="rId6"/>
              </a:rPr>
              <a:t>Unity Documentation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5300318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9FBD-DD18-ED81-4B8B-25FD4AF01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0B7A-D37F-BAFB-F856-EDCD2FE1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>
            <a:normAutofit/>
          </a:bodyPr>
          <a:lstStyle/>
          <a:p>
            <a:r>
              <a:rPr lang="en-US" b="1" dirty="0"/>
              <a:t>Goal 2 – Programming in C# for Unity</a:t>
            </a:r>
            <a:endParaRPr lang="en-TW" b="1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F250A38-BD09-6C78-BDC8-76F87D3A7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47717"/>
              </p:ext>
            </p:extLst>
          </p:nvPr>
        </p:nvGraphicFramePr>
        <p:xfrm>
          <a:off x="1460499" y="2251363"/>
          <a:ext cx="94742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BD566E-21A1-65F2-07DD-1D0C5FD2CA4B}"/>
              </a:ext>
            </a:extLst>
          </p:cNvPr>
          <p:cNvSpPr txBox="1">
            <a:spLocks/>
          </p:cNvSpPr>
          <p:nvPr/>
        </p:nvSpPr>
        <p:spPr>
          <a:xfrm>
            <a:off x="706694" y="1541174"/>
            <a:ext cx="1077861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/>
            <a:r>
              <a:rPr lang="en-TW" b="1" dirty="0"/>
              <a:t>Learning pathway</a:t>
            </a:r>
          </a:p>
          <a:p>
            <a:pPr marL="660400" indent="-3143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05795"/>
      </p:ext>
    </p:extLst>
  </p:cSld>
  <p:clrMapOvr>
    <a:masterClrMapping/>
  </p:clrMapOvr>
  <p:transition spd="med">
    <p:push dir="u"/>
    <p:sndAc>
      <p:stSnd>
        <p:snd r:embed="rId3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73E7F5-C341-882D-C048-57C0FCD3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" b="15300"/>
          <a:stretch/>
        </p:blipFill>
        <p:spPr>
          <a:xfrm>
            <a:off x="0" y="0"/>
            <a:ext cx="926198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9DF9CD-A74E-0793-DF39-A9E22CDC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994" r="16729"/>
          <a:stretch/>
        </p:blipFill>
        <p:spPr>
          <a:xfrm>
            <a:off x="7828320" y="0"/>
            <a:ext cx="4380271" cy="50882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716706-B73E-4E29-40AC-B36147E5D8F5}"/>
              </a:ext>
            </a:extLst>
          </p:cNvPr>
          <p:cNvGrpSpPr/>
          <p:nvPr/>
        </p:nvGrpSpPr>
        <p:grpSpPr>
          <a:xfrm>
            <a:off x="0" y="3943965"/>
            <a:ext cx="7443839" cy="2914035"/>
            <a:chOff x="2717799" y="1238865"/>
            <a:chExt cx="7443839" cy="2914035"/>
          </a:xfrm>
          <a:solidFill>
            <a:srgbClr val="99F2BB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0003967-C9C9-37AB-F4E9-2A0BF3110768}"/>
                </a:ext>
              </a:extLst>
            </p:cNvPr>
            <p:cNvSpPr/>
            <p:nvPr/>
          </p:nvSpPr>
          <p:spPr>
            <a:xfrm>
              <a:off x="2717799" y="1238865"/>
              <a:ext cx="7443839" cy="2914035"/>
            </a:xfrm>
            <a:prstGeom prst="roundRect">
              <a:avLst/>
            </a:prstGeom>
            <a:grpFill/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93962A-0178-DD73-0381-A34F9B6C54DA}"/>
                </a:ext>
              </a:extLst>
            </p:cNvPr>
            <p:cNvSpPr txBox="1"/>
            <p:nvPr/>
          </p:nvSpPr>
          <p:spPr>
            <a:xfrm>
              <a:off x="3411587" y="1787941"/>
              <a:ext cx="6056263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Like grammar, a script has a structure. For example, public data members often represents foreign objects or scripts that are assigned in 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2425525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76CC5-3A36-1330-0F84-E54C2F9A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BCE0AE-AC4B-9152-F918-00DB277D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1" y="182449"/>
            <a:ext cx="12091197" cy="54631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AFCA54-5C4B-5B02-3FDF-BE7C8F6BBC42}"/>
              </a:ext>
            </a:extLst>
          </p:cNvPr>
          <p:cNvGrpSpPr/>
          <p:nvPr/>
        </p:nvGrpSpPr>
        <p:grpSpPr>
          <a:xfrm>
            <a:off x="360924" y="4177000"/>
            <a:ext cx="11470149" cy="2491800"/>
            <a:chOff x="2717799" y="1238865"/>
            <a:chExt cx="7443839" cy="2491800"/>
          </a:xfrm>
          <a:solidFill>
            <a:srgbClr val="99F2BB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886B184-31A8-A20B-E919-F3A6C546C032}"/>
                </a:ext>
              </a:extLst>
            </p:cNvPr>
            <p:cNvSpPr/>
            <p:nvPr/>
          </p:nvSpPr>
          <p:spPr>
            <a:xfrm>
              <a:off x="2717799" y="1238865"/>
              <a:ext cx="7443839" cy="2491800"/>
            </a:xfrm>
            <a:prstGeom prst="roundRect">
              <a:avLst/>
            </a:prstGeom>
            <a:solidFill>
              <a:srgbClr val="F5D79F"/>
            </a:solidFill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8490A3-71AE-A63E-426D-3FE204F7F0E2}"/>
                </a:ext>
              </a:extLst>
            </p:cNvPr>
            <p:cNvSpPr txBox="1"/>
            <p:nvPr/>
          </p:nvSpPr>
          <p:spPr>
            <a:xfrm>
              <a:off x="3170111" y="1792267"/>
              <a:ext cx="6539215" cy="1384995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Built-in functions like Instantiate or classes like Transform are very commonly used. Just like vocabulary, the only way to get used to them is to use them again and again.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E6DE18-71A9-5551-537A-8771858EC30E}"/>
              </a:ext>
            </a:extLst>
          </p:cNvPr>
          <p:cNvSpPr/>
          <p:nvPr/>
        </p:nvSpPr>
        <p:spPr>
          <a:xfrm>
            <a:off x="2311400" y="1435099"/>
            <a:ext cx="1139723" cy="216719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12261591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8EED5-E30B-C251-41A3-AA22866D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D9A5C6-2B04-2B4E-13C2-B3937965DFBE}"/>
              </a:ext>
            </a:extLst>
          </p:cNvPr>
          <p:cNvGrpSpPr/>
          <p:nvPr/>
        </p:nvGrpSpPr>
        <p:grpSpPr>
          <a:xfrm>
            <a:off x="360925" y="4424516"/>
            <a:ext cx="11470149" cy="2200038"/>
            <a:chOff x="2717799" y="1530627"/>
            <a:chExt cx="7443839" cy="2200038"/>
          </a:xfrm>
          <a:solidFill>
            <a:srgbClr val="99F2BB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D420EB2-31EF-C13A-036D-455698E7EF30}"/>
                </a:ext>
              </a:extLst>
            </p:cNvPr>
            <p:cNvSpPr/>
            <p:nvPr/>
          </p:nvSpPr>
          <p:spPr>
            <a:xfrm>
              <a:off x="2717799" y="1530627"/>
              <a:ext cx="7443839" cy="2200038"/>
            </a:xfrm>
            <a:prstGeom prst="roundRect">
              <a:avLst/>
            </a:prstGeom>
            <a:solidFill>
              <a:srgbClr val="FACCC3"/>
            </a:solidFill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86F77-9F80-B23C-8CA4-AA30A9BE9C7B}"/>
                </a:ext>
              </a:extLst>
            </p:cNvPr>
            <p:cNvSpPr txBox="1"/>
            <p:nvPr/>
          </p:nvSpPr>
          <p:spPr>
            <a:xfrm>
              <a:off x="3170111" y="2153592"/>
              <a:ext cx="6539215" cy="954107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Following basic Unity functions are functions from XR Interaction Toolkit—just more features to learn.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AAF589-896A-1371-3159-4D4023E3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5" y="98965"/>
            <a:ext cx="10783529" cy="40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2451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5AE8-12E9-DF95-03E9-B6DC41722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8819F2-84A2-8350-0F78-FEA09D2D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/>
          <a:lstStyle/>
          <a:p>
            <a:r>
              <a:rPr lang="en-US" b="1" dirty="0"/>
              <a:t>Goal 2 – Programming in C# for Unity</a:t>
            </a:r>
            <a:endParaRPr lang="en-TW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158A26-EB4E-A053-9DCA-63BA602FC12B}"/>
              </a:ext>
            </a:extLst>
          </p:cNvPr>
          <p:cNvSpPr txBox="1">
            <a:spLocks/>
          </p:cNvSpPr>
          <p:nvPr/>
        </p:nvSpPr>
        <p:spPr>
          <a:xfrm>
            <a:off x="706694" y="1541174"/>
            <a:ext cx="10778612" cy="47821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>
              <a:spcBef>
                <a:spcPts val="1600"/>
              </a:spcBef>
            </a:pPr>
            <a:r>
              <a:rPr lang="en-TW" b="1" dirty="0"/>
              <a:t>Challenge: How to Find the Function for This and That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US" dirty="0"/>
              <a:t>Most functions or classes are pre-written, and the logic is usually not hard, which means my prior coding experience does not help much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US" dirty="0"/>
              <a:t>No other way but to search functions one by one in the documentation, which is inefficient and boring</a:t>
            </a:r>
          </a:p>
          <a:p>
            <a:pPr marL="628650" indent="-352425">
              <a:spcBef>
                <a:spcPts val="1600"/>
              </a:spcBef>
            </a:pPr>
            <a:r>
              <a:rPr lang="en-TW" b="1" dirty="0"/>
              <a:t>Solution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Since AI has an enormous database, let it to the dull job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Follow systematic tutorials to know how to communicate with AI</a:t>
            </a:r>
          </a:p>
          <a:p>
            <a:pPr marL="1085850" lvl="1" indent="-352425">
              <a:buFont typeface="Wingdings" pitchFamily="2" charset="2"/>
              <a:buChar char="§"/>
              <a:defRPr/>
            </a:pPr>
            <a:r>
              <a:rPr lang="en-US" dirty="0">
                <a:solidFill>
                  <a:prstClr val="black"/>
                </a:solidFill>
                <a:latin typeface="Aptos" panose="02110004020202020204"/>
              </a:rPr>
              <a:t>Do a lot of research just to make small fixes—frustrating but unavoidable</a:t>
            </a:r>
          </a:p>
          <a:p>
            <a:pPr marL="628650" indent="-352425">
              <a:spcBef>
                <a:spcPts val="1600"/>
              </a:spcBef>
            </a:pPr>
            <a:r>
              <a:rPr lang="en-TW" b="1" dirty="0"/>
              <a:t>Learning resources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TW" dirty="0">
                <a:hlinkClick r:id="rId3"/>
              </a:rPr>
              <a:t>Unity Learn</a:t>
            </a:r>
            <a:r>
              <a:rPr lang="en-TW" dirty="0"/>
              <a:t>: Junior Programming pathway</a:t>
            </a:r>
          </a:p>
          <a:p>
            <a:pPr marL="1085850" lvl="1" indent="-352425">
              <a:buFont typeface="Wingdings" pitchFamily="2" charset="2"/>
              <a:buChar char="§"/>
            </a:pPr>
            <a:r>
              <a:rPr lang="en-TW" dirty="0">
                <a:hlinkClick r:id="rId4"/>
              </a:rPr>
              <a:t>Unity Documentation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76225" indent="0">
              <a:buNone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30423352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A46F74E-8211-D25B-4F84-40D56E15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0" y="1028802"/>
            <a:ext cx="10778613" cy="1006475"/>
          </a:xfrm>
        </p:spPr>
        <p:txBody>
          <a:bodyPr/>
          <a:lstStyle/>
          <a:p>
            <a:pPr algn="ctr"/>
            <a:r>
              <a:rPr lang="en-TW" b="1" dirty="0"/>
              <a:t>Future Goals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3293B5E-E444-9337-A45F-468A8574D960}"/>
              </a:ext>
            </a:extLst>
          </p:cNvPr>
          <p:cNvSpPr txBox="1">
            <a:spLocks/>
          </p:cNvSpPr>
          <p:nvPr/>
        </p:nvSpPr>
        <p:spPr>
          <a:xfrm>
            <a:off x="1021936" y="2035277"/>
            <a:ext cx="10148119" cy="1150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/>
            <a:r>
              <a:rPr lang="en-TW" dirty="0"/>
              <a:t>Continue my unfinished pathways and get certifications</a:t>
            </a:r>
          </a:p>
          <a:p>
            <a:pPr marL="628650" indent="-352425"/>
            <a:r>
              <a:rPr lang="en-TW" dirty="0"/>
              <a:t>Develop another Unity 3D game independently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1A20D5-2E06-938F-2264-0BAB5D59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743" t="2211" b="60718"/>
          <a:stretch/>
        </p:blipFill>
        <p:spPr>
          <a:xfrm>
            <a:off x="4889701" y="3320343"/>
            <a:ext cx="2412593" cy="27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4985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622C46-258D-EF9C-1D7B-44E975F5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/>
          <a:lstStyle/>
          <a:p>
            <a:r>
              <a:rPr lang="en-US" b="1" dirty="0"/>
              <a:t>Special thanks to…</a:t>
            </a:r>
            <a:endParaRPr lang="en-TW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2AC8C3-09C4-7082-2409-E14EE71F747B}"/>
              </a:ext>
            </a:extLst>
          </p:cNvPr>
          <p:cNvSpPr txBox="1">
            <a:spLocks/>
          </p:cNvSpPr>
          <p:nvPr/>
        </p:nvSpPr>
        <p:spPr>
          <a:xfrm>
            <a:off x="706694" y="1651905"/>
            <a:ext cx="10778612" cy="398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3450" indent="-393700">
              <a:spcBef>
                <a:spcPts val="1600"/>
              </a:spcBef>
            </a:pPr>
            <a:r>
              <a:rPr lang="en-TW" b="1" dirty="0"/>
              <a:t>ATLAS team</a:t>
            </a:r>
            <a:r>
              <a:rPr lang="en-TW" dirty="0"/>
              <a:t> for accepting me into the internship program and providing VR device</a:t>
            </a:r>
          </a:p>
          <a:p>
            <a:pPr marL="933450" indent="-393700">
              <a:spcBef>
                <a:spcPts val="1600"/>
              </a:spcBef>
            </a:pPr>
            <a:r>
              <a:rPr lang="en-TW" b="1" dirty="0"/>
              <a:t>Michael, Randy, and Anju </a:t>
            </a:r>
            <a:r>
              <a:rPr lang="en-TW" dirty="0"/>
              <a:t>for leading the team meetings, giving game ideas, and providing support</a:t>
            </a:r>
          </a:p>
        </p:txBody>
      </p:sp>
    </p:spTree>
    <p:extLst>
      <p:ext uri="{BB962C8B-B14F-4D97-AF65-F5344CB8AC3E}">
        <p14:creationId xmlns:p14="http://schemas.microsoft.com/office/powerpoint/2010/main" val="755884634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F8EE-13BC-3242-DEB9-23E3EA7A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840"/>
            <a:ext cx="10515600" cy="1009651"/>
          </a:xfrm>
        </p:spPr>
        <p:txBody>
          <a:bodyPr/>
          <a:lstStyle/>
          <a:p>
            <a:r>
              <a:rPr lang="en-TW" dirty="0"/>
              <a:t>About 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2EF126-AA7E-BC64-B192-9E8DCAB32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44327"/>
              </p:ext>
            </p:extLst>
          </p:nvPr>
        </p:nvGraphicFramePr>
        <p:xfrm>
          <a:off x="1011193" y="1586982"/>
          <a:ext cx="10169611" cy="42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1159">
                  <a:extLst>
                    <a:ext uri="{9D8B030D-6E8A-4147-A177-3AD203B41FA5}">
                      <a16:colId xmlns:a16="http://schemas.microsoft.com/office/drawing/2014/main" val="2327954650"/>
                    </a:ext>
                  </a:extLst>
                </a:gridCol>
                <a:gridCol w="8228452">
                  <a:extLst>
                    <a:ext uri="{9D8B030D-6E8A-4147-A177-3AD203B41FA5}">
                      <a16:colId xmlns:a16="http://schemas.microsoft.com/office/drawing/2014/main" val="4105417555"/>
                    </a:ext>
                  </a:extLst>
                </a:gridCol>
              </a:tblGrid>
              <a:tr h="457145"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ysClr val="windowText" lastClr="000000"/>
                          </a:solidFill>
                        </a:rPr>
                        <a:t>Leo Lee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3158295"/>
                  </a:ext>
                </a:extLst>
              </a:tr>
              <a:tr h="457145"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chemeClr val="tx1"/>
                          </a:solidFill>
                        </a:rPr>
                        <a:t>Year / Major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ysClr val="windowText" lastClr="000000"/>
                          </a:solidFill>
                        </a:rPr>
                        <a:t>Sophomore / MATH &amp; CS </a:t>
                      </a:r>
                      <a:r>
                        <a:rPr lang="en-TW" sz="1800" b="0" dirty="0">
                          <a:solidFill>
                            <a:sysClr val="windowText" lastClr="000000"/>
                          </a:solidFill>
                        </a:rPr>
                        <a:t>(&amp; Minor in Physics)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863452"/>
                  </a:ext>
                </a:extLst>
              </a:tr>
              <a:tr h="1554291"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chemeClr val="tx1"/>
                          </a:solidFill>
                        </a:rPr>
                        <a:t>Interests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65137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TW" sz="2400" b="1" dirty="0">
                          <a:solidFill>
                            <a:sysClr val="windowText" lastClr="000000"/>
                          </a:solidFill>
                        </a:rPr>
                        <a:t>Solving math problems &amp; coding challenges</a:t>
                      </a:r>
                      <a:endParaRPr lang="en-TW" sz="24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465137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TW" sz="2400" b="1" dirty="0">
                          <a:solidFill>
                            <a:sysClr val="windowText" lastClr="000000"/>
                          </a:solidFill>
                        </a:rPr>
                        <a:t>Sports: </a:t>
                      </a:r>
                      <a:r>
                        <a:rPr lang="en-TW" sz="2400" dirty="0">
                          <a:solidFill>
                            <a:sysClr val="windowText" lastClr="000000"/>
                          </a:solidFill>
                        </a:rPr>
                        <a:t>basketball, cycling, hiking, etc.</a:t>
                      </a:r>
                    </a:p>
                    <a:p>
                      <a:pPr marL="465137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TW" sz="2400" b="1" dirty="0">
                          <a:solidFill>
                            <a:sysClr val="windowText" lastClr="000000"/>
                          </a:solidFill>
                        </a:rPr>
                        <a:t>Music: </a:t>
                      </a:r>
                      <a:r>
                        <a:rPr lang="en-TW" sz="2400" dirty="0">
                          <a:solidFill>
                            <a:sysClr val="windowText" lastClr="000000"/>
                          </a:solidFill>
                        </a:rPr>
                        <a:t>J-pop, Western, hip hop, soundtracks, etc.</a:t>
                      </a:r>
                    </a:p>
                    <a:p>
                      <a:pPr marL="465137" indent="-342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TW" sz="2400" strike="sngStrike" dirty="0">
                          <a:solidFill>
                            <a:sysClr val="windowText" lastClr="000000"/>
                          </a:solidFill>
                        </a:rPr>
                        <a:t>Appreciating Internet memes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20009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r>
                        <a:rPr lang="en-TW" sz="2400" b="1" dirty="0">
                          <a:solidFill>
                            <a:schemeClr val="tx1"/>
                          </a:solidFill>
                        </a:rPr>
                        <a:t>Fun fact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Without being a huge anime fan,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 enjoy listening to J-pop!</a:t>
                      </a:r>
                      <a:endParaRPr lang="en-TW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715797"/>
                  </a:ext>
                </a:extLst>
              </a:tr>
            </a:tbl>
          </a:graphicData>
        </a:graphic>
      </p:graphicFrame>
      <p:pic>
        <p:nvPicPr>
          <p:cNvPr id="1028" name="Picture 4" descr="Yoru ni Kakeru - Wikipedia">
            <a:extLst>
              <a:ext uri="{FF2B5EF4-FFF2-40B4-BE49-F238E27FC236}">
                <a16:creationId xmlns:a16="http://schemas.microsoft.com/office/drawing/2014/main" id="{28A2F74F-C511-B603-6B1D-E29E48FC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118" y="4121066"/>
            <a:ext cx="1639589" cy="16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8C7DCB-1D5C-63B8-31D1-C4D5EA686E0C}"/>
              </a:ext>
            </a:extLst>
          </p:cNvPr>
          <p:cNvSpPr txBox="1"/>
          <p:nvPr/>
        </p:nvSpPr>
        <p:spPr>
          <a:xfrm>
            <a:off x="5562600" y="5146334"/>
            <a:ext cx="385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Racing Into the Night</a:t>
            </a:r>
            <a:r>
              <a:rPr lang="en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by YOASOBI,</a:t>
            </a:r>
          </a:p>
          <a:p>
            <a:r>
              <a:rPr lang="en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definitely my favorite song  →</a:t>
            </a:r>
          </a:p>
        </p:txBody>
      </p:sp>
    </p:spTree>
    <p:extLst>
      <p:ext uri="{BB962C8B-B14F-4D97-AF65-F5344CB8AC3E}">
        <p14:creationId xmlns:p14="http://schemas.microsoft.com/office/powerpoint/2010/main" val="2206156533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47F87-E6D3-2D0B-FDE5-344AAF43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26329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5E3A-9A4B-FB8E-E850-5B378EA0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48693-0974-6B46-BBEF-70965390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86" y="283087"/>
            <a:ext cx="3577713" cy="1659605"/>
          </a:xfrm>
        </p:spPr>
        <p:txBody>
          <a:bodyPr>
            <a:normAutofit/>
          </a:bodyPr>
          <a:lstStyle/>
          <a:p>
            <a:pPr algn="ctr"/>
            <a:r>
              <a:rPr lang="en-TW" dirty="0"/>
              <a:t>“Rage Room” Video Demo</a:t>
            </a:r>
          </a:p>
        </p:txBody>
      </p:sp>
      <p:pic>
        <p:nvPicPr>
          <p:cNvPr id="7" name="showcase_video">
            <a:hlinkClick r:id="" action="ppaction://media"/>
            <a:extLst>
              <a:ext uri="{FF2B5EF4-FFF2-40B4-BE49-F238E27FC236}">
                <a16:creationId xmlns:a16="http://schemas.microsoft.com/office/drawing/2014/main" id="{6715C551-98DC-E252-1E78-E16515DD9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7245" y="146255"/>
            <a:ext cx="6565490" cy="65654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558E8A-0F8E-8977-708D-FDFD0B24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32" y="1942692"/>
            <a:ext cx="4354219" cy="4486275"/>
          </a:xfrm>
        </p:spPr>
        <p:txBody>
          <a:bodyPr>
            <a:normAutofit/>
          </a:bodyPr>
          <a:lstStyle/>
          <a:p>
            <a:r>
              <a:rPr lang="en-TW" sz="2000" dirty="0"/>
              <a:t>Player moves continuously and turns left or right instantaneously by 45 degrees</a:t>
            </a:r>
          </a:p>
          <a:p>
            <a:r>
              <a:rPr lang="en-TW" sz="2000" dirty="0"/>
              <a:t>A ball spawns on player’s hand when VR controller’s “select trigger” is pressed down and is released when the trigger is released</a:t>
            </a:r>
          </a:p>
          <a:p>
            <a:r>
              <a:rPr lang="en-TW" sz="2000" dirty="0"/>
              <a:t>Ball is thrown out when detached</a:t>
            </a:r>
          </a:p>
          <a:p>
            <a:r>
              <a:rPr lang="en-TW" sz="2000" dirty="0"/>
              <a:t>Objects like block towers or lamp will be destroyed when a ball hits them with speed greater than a certain amount</a:t>
            </a:r>
          </a:p>
        </p:txBody>
      </p:sp>
    </p:spTree>
    <p:extLst>
      <p:ext uri="{BB962C8B-B14F-4D97-AF65-F5344CB8AC3E}">
        <p14:creationId xmlns:p14="http://schemas.microsoft.com/office/powerpoint/2010/main" val="1949297108"/>
      </p:ext>
    </p:extLst>
  </p:cSld>
  <p:clrMapOvr>
    <a:masterClrMapping/>
  </p:clrMapOvr>
  <p:transition spd="med">
    <p:push dir="u"/>
    <p:sndAc>
      <p:stSnd>
        <p:snd r:embed="rId5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B92C2-5E93-0DA9-9227-6984D622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D09A-0D27-4758-2293-C4A4B8122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023"/>
            <a:ext cx="10515600" cy="941680"/>
          </a:xfrm>
        </p:spPr>
        <p:txBody>
          <a:bodyPr/>
          <a:lstStyle/>
          <a:p>
            <a:pPr algn="ctr"/>
            <a:r>
              <a:rPr lang="en-TW" dirty="0"/>
              <a:t>Internship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2ED2-8F2D-0B79-2C60-648B0C17D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779" y="1748742"/>
            <a:ext cx="8570441" cy="1657520"/>
          </a:xfrm>
        </p:spPr>
        <p:txBody>
          <a:bodyPr>
            <a:normAutofit/>
          </a:bodyPr>
          <a:lstStyle/>
          <a:p>
            <a:pPr marL="111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Proficiency in…</a:t>
            </a:r>
          </a:p>
          <a:p>
            <a:pPr marL="898525" indent="-517525">
              <a:buFont typeface="+mj-lt"/>
              <a:buAutoNum type="arabicPeriod"/>
            </a:pPr>
            <a:r>
              <a:rPr lang="en-US" b="1" dirty="0"/>
              <a:t>Unity for VR Game Development</a:t>
            </a:r>
          </a:p>
          <a:p>
            <a:pPr marL="898525" indent="-517525">
              <a:buFont typeface="+mj-lt"/>
              <a:buAutoNum type="arabicPeriod"/>
            </a:pPr>
            <a:r>
              <a:rPr lang="en-US" b="1" dirty="0"/>
              <a:t>Programming in C# for Unity</a:t>
            </a:r>
          </a:p>
        </p:txBody>
      </p:sp>
      <p:pic>
        <p:nvPicPr>
          <p:cNvPr id="1026" name="Picture 2" descr="Meta Connect 2022: Meta Quest Pro, More Social VR and a Look Into the Future">
            <a:extLst>
              <a:ext uri="{FF2B5EF4-FFF2-40B4-BE49-F238E27FC236}">
                <a16:creationId xmlns:a16="http://schemas.microsoft.com/office/drawing/2014/main" id="{2F32EF70-1BF6-0356-BF2C-AFF070009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8" r="18812"/>
          <a:stretch/>
        </p:blipFill>
        <p:spPr bwMode="auto">
          <a:xfrm>
            <a:off x="3262804" y="3647012"/>
            <a:ext cx="247124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 Sharp (C#) &quot; Icon - Download for free – Iconduck">
            <a:extLst>
              <a:ext uri="{FF2B5EF4-FFF2-40B4-BE49-F238E27FC236}">
                <a16:creationId xmlns:a16="http://schemas.microsoft.com/office/drawing/2014/main" id="{BADF54DD-A68E-297D-30DE-97897F5C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498077"/>
            <a:ext cx="2471245" cy="277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752051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D0FF-61D3-D9F6-1830-71D76093E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3" y="534699"/>
            <a:ext cx="10778613" cy="1006475"/>
          </a:xfrm>
        </p:spPr>
        <p:txBody>
          <a:bodyPr/>
          <a:lstStyle/>
          <a:p>
            <a:r>
              <a:rPr lang="en-US" b="1" dirty="0"/>
              <a:t>Goal 1 – Unity for VR Game Dev</a:t>
            </a:r>
            <a:endParaRPr lang="en-TW" b="1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129BED7-CCDE-824C-9742-41758B8F1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458933"/>
              </p:ext>
            </p:extLst>
          </p:nvPr>
        </p:nvGraphicFramePr>
        <p:xfrm>
          <a:off x="1460499" y="2251363"/>
          <a:ext cx="947420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84940F-E6D6-77E9-F3C3-D8C061836401}"/>
              </a:ext>
            </a:extLst>
          </p:cNvPr>
          <p:cNvSpPr txBox="1">
            <a:spLocks/>
          </p:cNvSpPr>
          <p:nvPr/>
        </p:nvSpPr>
        <p:spPr>
          <a:xfrm>
            <a:off x="706694" y="1541174"/>
            <a:ext cx="10778612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352425"/>
            <a:r>
              <a:rPr lang="en-TW" b="1" dirty="0"/>
              <a:t>Learning pathway</a:t>
            </a:r>
          </a:p>
          <a:p>
            <a:pPr marL="660400" indent="-3143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87868"/>
      </p:ext>
    </p:extLst>
  </p:cSld>
  <p:clrMapOvr>
    <a:masterClrMapping/>
  </p:clrMapOvr>
  <p:transition spd="med">
    <p:push dir="u"/>
    <p:sndAc>
      <p:stSnd>
        <p:snd r:embed="rId3" name="click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0CF769-2E9B-6E62-1B6D-67FA393F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9267"/>
            <a:ext cx="12250943" cy="70102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A96A70-8EE2-8F2D-DC3D-20891F0DA7DB}"/>
              </a:ext>
            </a:extLst>
          </p:cNvPr>
          <p:cNvGrpSpPr/>
          <p:nvPr/>
        </p:nvGrpSpPr>
        <p:grpSpPr>
          <a:xfrm>
            <a:off x="4748161" y="4036960"/>
            <a:ext cx="7443839" cy="2914035"/>
            <a:chOff x="2717799" y="1238865"/>
            <a:chExt cx="7443839" cy="2914035"/>
          </a:xfrm>
          <a:solidFill>
            <a:srgbClr val="99F2BB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C17EAB1-3E41-E1DE-6292-B815AE4219AA}"/>
                </a:ext>
              </a:extLst>
            </p:cNvPr>
            <p:cNvSpPr/>
            <p:nvPr/>
          </p:nvSpPr>
          <p:spPr>
            <a:xfrm>
              <a:off x="2717799" y="1238865"/>
              <a:ext cx="7443839" cy="2914035"/>
            </a:xfrm>
            <a:prstGeom prst="roundRect">
              <a:avLst/>
            </a:prstGeom>
            <a:grpFill/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911A52-519E-544F-1EDA-0176BFE0B44F}"/>
                </a:ext>
              </a:extLst>
            </p:cNvPr>
            <p:cNvSpPr txBox="1"/>
            <p:nvPr/>
          </p:nvSpPr>
          <p:spPr>
            <a:xfrm>
              <a:off x="3474268" y="1787941"/>
              <a:ext cx="5930900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Like an airplane, Unity has a complex control panel, so the very first challenge is to comfortably navigate around Unity.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571054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E6BF-6CD6-A3EA-3585-291662BA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71C03-FCB6-3B4C-4A76-5987DAB60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799"/>
            <a:ext cx="12265920" cy="70017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B3B55C-726A-C99B-70A2-1E6F5B4FE870}"/>
              </a:ext>
            </a:extLst>
          </p:cNvPr>
          <p:cNvGrpSpPr/>
          <p:nvPr/>
        </p:nvGrpSpPr>
        <p:grpSpPr>
          <a:xfrm>
            <a:off x="205657" y="3771489"/>
            <a:ext cx="7443839" cy="2914035"/>
            <a:chOff x="2717799" y="1238865"/>
            <a:chExt cx="7443839" cy="2914035"/>
          </a:xfrm>
          <a:solidFill>
            <a:srgbClr val="99F2BB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4C0FF6-7B02-597B-4579-3112A8726EE9}"/>
                </a:ext>
              </a:extLst>
            </p:cNvPr>
            <p:cNvSpPr/>
            <p:nvPr/>
          </p:nvSpPr>
          <p:spPr>
            <a:xfrm>
              <a:off x="2717799" y="1238865"/>
              <a:ext cx="7443839" cy="2914035"/>
            </a:xfrm>
            <a:prstGeom prst="roundRect">
              <a:avLst/>
            </a:prstGeom>
            <a:grpFill/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081A3-3928-C44F-30BC-AFD94CB16076}"/>
                </a:ext>
              </a:extLst>
            </p:cNvPr>
            <p:cNvSpPr txBox="1"/>
            <p:nvPr/>
          </p:nvSpPr>
          <p:spPr>
            <a:xfrm>
              <a:off x="3474268" y="1787941"/>
              <a:ext cx="5930900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Next, I learn basic functions such as Collider, which enables collision detection, or Rigidbody, which gives object physical properties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542172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0F18-64DE-B9ED-5F48-B041B96D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3AEA1-98D2-77BA-398C-6BFEBD55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499"/>
            <a:ext cx="12261362" cy="70247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3D048F4-FE6B-C9E3-C9A7-DE2C6DBFA3CF}"/>
              </a:ext>
            </a:extLst>
          </p:cNvPr>
          <p:cNvGrpSpPr/>
          <p:nvPr/>
        </p:nvGrpSpPr>
        <p:grpSpPr>
          <a:xfrm>
            <a:off x="205657" y="3771489"/>
            <a:ext cx="7443839" cy="2914035"/>
            <a:chOff x="2717799" y="1238865"/>
            <a:chExt cx="7443839" cy="2914035"/>
          </a:xfrm>
          <a:solidFill>
            <a:srgbClr val="99F2BB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7F7326-9A66-5833-AF81-46EC7C3765A9}"/>
                </a:ext>
              </a:extLst>
            </p:cNvPr>
            <p:cNvSpPr/>
            <p:nvPr/>
          </p:nvSpPr>
          <p:spPr>
            <a:xfrm>
              <a:off x="2717799" y="1238865"/>
              <a:ext cx="7443839" cy="2914035"/>
            </a:xfrm>
            <a:prstGeom prst="roundRect">
              <a:avLst/>
            </a:prstGeom>
            <a:grpFill/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719FAC-4C7D-1264-D232-AB23467D577A}"/>
                </a:ext>
              </a:extLst>
            </p:cNvPr>
            <p:cNvSpPr txBox="1"/>
            <p:nvPr/>
          </p:nvSpPr>
          <p:spPr>
            <a:xfrm>
              <a:off x="3474268" y="1787941"/>
              <a:ext cx="5930900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To make the project run on VR device, essential packages needs to be downloaded and a ton of settings needs to be done…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815622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ED863-0732-BA2E-E914-2DAF732DA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AFFEB9-4BB0-F735-3728-BDC8665B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54" t="1" b="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FC6EDAA-5F05-4C0E-7D13-2CF016F0230C}"/>
              </a:ext>
            </a:extLst>
          </p:cNvPr>
          <p:cNvGrpSpPr/>
          <p:nvPr/>
        </p:nvGrpSpPr>
        <p:grpSpPr>
          <a:xfrm>
            <a:off x="-25400" y="0"/>
            <a:ext cx="7443839" cy="2914035"/>
            <a:chOff x="2717799" y="1238865"/>
            <a:chExt cx="7443839" cy="2914035"/>
          </a:xfrm>
          <a:solidFill>
            <a:srgbClr val="F5D79F"/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4815DF9-9EA3-B652-A71A-BFB2BC9F97B2}"/>
                </a:ext>
              </a:extLst>
            </p:cNvPr>
            <p:cNvSpPr/>
            <p:nvPr/>
          </p:nvSpPr>
          <p:spPr>
            <a:xfrm>
              <a:off x="2717799" y="1238865"/>
              <a:ext cx="7443839" cy="2914035"/>
            </a:xfrm>
            <a:prstGeom prst="roundRect">
              <a:avLst/>
            </a:prstGeom>
            <a:grpFill/>
            <a:effectLst>
              <a:softEdge rad="3048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DE6A98-A596-A112-1E9D-C15895435969}"/>
                </a:ext>
              </a:extLst>
            </p:cNvPr>
            <p:cNvSpPr txBox="1"/>
            <p:nvPr/>
          </p:nvSpPr>
          <p:spPr>
            <a:xfrm>
              <a:off x="3474268" y="1787941"/>
              <a:ext cx="5930900" cy="1815882"/>
            </a:xfrm>
            <a:prstGeom prst="rect">
              <a:avLst/>
            </a:prstGeom>
            <a:noFill/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TW" sz="2800" dirty="0"/>
                <a:t>Functions like snap turn or grabbing objects are commonly used in VR apps. Thankfully, they are built-in, so I don’t need to code it myself.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301734"/>
      </p:ext>
    </p:extLst>
  </p:cSld>
  <p:clrMapOvr>
    <a:masterClrMapping/>
  </p:clrMapOvr>
  <p:transition spd="med">
    <p:push dir="u"/>
    <p:sndAc>
      <p:stSnd>
        <p:snd r:embed="rId2" name="click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3703</TotalTime>
  <Words>733</Words>
  <Application>Microsoft Macintosh PowerPoint</Application>
  <PresentationFormat>Widescreen</PresentationFormat>
  <Paragraphs>86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PowerPoint Presentation</vt:lpstr>
      <vt:lpstr>About me</vt:lpstr>
      <vt:lpstr>“Rage Room” Video Demo</vt:lpstr>
      <vt:lpstr>Internship Goals</vt:lpstr>
      <vt:lpstr>Goal 1 – Unity for VR Game Dev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1 – Unity for VR Game Dev</vt:lpstr>
      <vt:lpstr>Goal 1 – Unity for VR Game Dev</vt:lpstr>
      <vt:lpstr>Goal 2 – Programming in C# for Unity</vt:lpstr>
      <vt:lpstr>PowerPoint Presentation</vt:lpstr>
      <vt:lpstr>PowerPoint Presentation</vt:lpstr>
      <vt:lpstr>PowerPoint Presentation</vt:lpstr>
      <vt:lpstr>Goal 2 – Programming in C# for Unity</vt:lpstr>
      <vt:lpstr>Future Goals</vt:lpstr>
      <vt:lpstr>Special thanks to…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Lee, Leo</dc:creator>
  <cp:lastModifiedBy>Lee, Leo</cp:lastModifiedBy>
  <cp:revision>46</cp:revision>
  <dcterms:created xsi:type="dcterms:W3CDTF">2024-10-18T05:42:01Z</dcterms:created>
  <dcterms:modified xsi:type="dcterms:W3CDTF">2025-12-27T07:44:57Z</dcterms:modified>
</cp:coreProperties>
</file>